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  <p:sldMasterId id="2147483672" r:id="rId2"/>
  </p:sldMasterIdLst>
  <p:sldIdLst>
    <p:sldId id="286" r:id="rId3"/>
    <p:sldId id="311" r:id="rId4"/>
    <p:sldId id="275" r:id="rId5"/>
    <p:sldId id="270" r:id="rId6"/>
    <p:sldId id="315" r:id="rId7"/>
    <p:sldId id="312" r:id="rId8"/>
    <p:sldId id="282" r:id="rId9"/>
    <p:sldId id="313" r:id="rId10"/>
    <p:sldId id="284" r:id="rId11"/>
  </p:sldIdLst>
  <p:sldSz cx="10691813" cy="7559675"/>
  <p:notesSz cx="6797675" cy="9926638"/>
  <p:embeddedFontLst>
    <p:embeddedFont>
      <p:font typeface="TT Fors" panose="020B0003030001020000" pitchFamily="34" charset="0"/>
      <p:regular r:id="rId12"/>
      <p:bold r:id="rId13"/>
      <p:italic r:id="rId14"/>
      <p:boldItalic r:id="rId15"/>
    </p:embeddedFont>
    <p:embeddedFont>
      <p:font typeface="TT Fors Bold" panose="020B0003030001020000" pitchFamily="34" charset="0"/>
      <p:regular r:id="rId16"/>
      <p:bold r:id="rId17"/>
      <p:italic r:id="rId18"/>
      <p:boldItalic r:id="rId19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B244A"/>
    <a:srgbClr val="6BCBDE"/>
    <a:srgbClr val="66C3A8"/>
    <a:srgbClr val="F5DF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1348"/>
    <p:restoredTop sz="96405"/>
  </p:normalViewPr>
  <p:slideViewPr>
    <p:cSldViewPr snapToGrid="0" snapToObjects="1">
      <p:cViewPr varScale="1">
        <p:scale>
          <a:sx n="96" d="100"/>
          <a:sy n="96" d="100"/>
        </p:scale>
        <p:origin x="512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5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font" Target="fonts/font4.fntdata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font" Target="fonts/font8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3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1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55" indent="0" algn="ctr">
              <a:buNone/>
              <a:defRPr sz="2205"/>
            </a:lvl2pPr>
            <a:lvl3pPr marL="1007909" indent="0" algn="ctr">
              <a:buNone/>
              <a:defRPr sz="1984"/>
            </a:lvl3pPr>
            <a:lvl4pPr marL="1511864" indent="0" algn="ctr">
              <a:buNone/>
              <a:defRPr sz="1764"/>
            </a:lvl4pPr>
            <a:lvl5pPr marL="2015818" indent="0" algn="ctr">
              <a:buNone/>
              <a:defRPr sz="1764"/>
            </a:lvl5pPr>
            <a:lvl6pPr marL="2519773" indent="0" algn="ctr">
              <a:buNone/>
              <a:defRPr sz="1764"/>
            </a:lvl6pPr>
            <a:lvl7pPr marL="3023727" indent="0" algn="ctr">
              <a:buNone/>
              <a:defRPr sz="1764"/>
            </a:lvl7pPr>
            <a:lvl8pPr marL="3527682" indent="0" algn="ctr">
              <a:buNone/>
              <a:defRPr sz="1764"/>
            </a:lvl8pPr>
            <a:lvl9pPr marL="4031636" indent="0" algn="ctr">
              <a:buNone/>
              <a:defRPr sz="1764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9/2/25</a:t>
            </a:fld>
            <a:endParaRPr lang="en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4283276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9/2/25</a:t>
            </a:fld>
            <a:endParaRPr lang="en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15146971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30" y="402484"/>
            <a:ext cx="2305422" cy="640647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4"/>
            <a:ext cx="6782619" cy="640647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9/2/25</a:t>
            </a:fld>
            <a:endParaRPr lang="en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16017217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23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2"/>
            <a:ext cx="8018860" cy="1825171"/>
          </a:xfrm>
        </p:spPr>
        <p:txBody>
          <a:bodyPr/>
          <a:lstStyle>
            <a:lvl1pPr marL="0" indent="0" algn="ctr">
              <a:buNone/>
              <a:defRPr sz="2495"/>
            </a:lvl1pPr>
            <a:lvl2pPr marL="475071" indent="0" algn="ctr">
              <a:buNone/>
              <a:defRPr sz="2079"/>
            </a:lvl2pPr>
            <a:lvl3pPr marL="950143" indent="0" algn="ctr">
              <a:buNone/>
              <a:defRPr sz="1871"/>
            </a:lvl3pPr>
            <a:lvl4pPr marL="1425214" indent="0" algn="ctr">
              <a:buNone/>
              <a:defRPr sz="1663"/>
            </a:lvl4pPr>
            <a:lvl5pPr marL="1900286" indent="0" algn="ctr">
              <a:buNone/>
              <a:defRPr sz="1663"/>
            </a:lvl5pPr>
            <a:lvl6pPr marL="2375357" indent="0" algn="ctr">
              <a:buNone/>
              <a:defRPr sz="1663"/>
            </a:lvl6pPr>
            <a:lvl7pPr marL="2850428" indent="0" algn="ctr">
              <a:buNone/>
              <a:defRPr sz="1663"/>
            </a:lvl7pPr>
            <a:lvl8pPr marL="3325500" indent="0" algn="ctr">
              <a:buNone/>
              <a:defRPr sz="1663"/>
            </a:lvl8pPr>
            <a:lvl9pPr marL="3800571" indent="0" algn="ctr">
              <a:buNone/>
              <a:defRPr sz="1663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9/2/25</a:t>
            </a:fld>
            <a:endParaRPr lang="en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9315668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9/2/25</a:t>
            </a:fld>
            <a:endParaRPr lang="en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41063292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5" y="1884671"/>
            <a:ext cx="9221689" cy="3144614"/>
          </a:xfrm>
        </p:spPr>
        <p:txBody>
          <a:bodyPr anchor="b"/>
          <a:lstStyle>
            <a:lvl1pPr>
              <a:defRPr sz="623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5" y="5059036"/>
            <a:ext cx="9221689" cy="1653678"/>
          </a:xfrm>
        </p:spPr>
        <p:txBody>
          <a:bodyPr/>
          <a:lstStyle>
            <a:lvl1pPr marL="0" indent="0">
              <a:buNone/>
              <a:defRPr sz="2495">
                <a:solidFill>
                  <a:schemeClr val="tx1"/>
                </a:solidFill>
              </a:defRPr>
            </a:lvl1pPr>
            <a:lvl2pPr marL="475071" indent="0">
              <a:buNone/>
              <a:defRPr sz="2079">
                <a:solidFill>
                  <a:schemeClr val="tx1">
                    <a:tint val="75000"/>
                  </a:schemeClr>
                </a:solidFill>
              </a:defRPr>
            </a:lvl2pPr>
            <a:lvl3pPr marL="950143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3pPr>
            <a:lvl4pPr marL="1425214" indent="0">
              <a:buNone/>
              <a:defRPr sz="1663">
                <a:solidFill>
                  <a:schemeClr val="tx1">
                    <a:tint val="75000"/>
                  </a:schemeClr>
                </a:solidFill>
              </a:defRPr>
            </a:lvl4pPr>
            <a:lvl5pPr marL="1900286" indent="0">
              <a:buNone/>
              <a:defRPr sz="1663">
                <a:solidFill>
                  <a:schemeClr val="tx1">
                    <a:tint val="75000"/>
                  </a:schemeClr>
                </a:solidFill>
              </a:defRPr>
            </a:lvl5pPr>
            <a:lvl6pPr marL="2375357" indent="0">
              <a:buNone/>
              <a:defRPr sz="1663">
                <a:solidFill>
                  <a:schemeClr val="tx1">
                    <a:tint val="75000"/>
                  </a:schemeClr>
                </a:solidFill>
              </a:defRPr>
            </a:lvl6pPr>
            <a:lvl7pPr marL="2850428" indent="0">
              <a:buNone/>
              <a:defRPr sz="1663">
                <a:solidFill>
                  <a:schemeClr val="tx1">
                    <a:tint val="75000"/>
                  </a:schemeClr>
                </a:solidFill>
              </a:defRPr>
            </a:lvl7pPr>
            <a:lvl8pPr marL="3325500" indent="0">
              <a:buNone/>
              <a:defRPr sz="1663">
                <a:solidFill>
                  <a:schemeClr val="tx1">
                    <a:tint val="75000"/>
                  </a:schemeClr>
                </a:solidFill>
              </a:defRPr>
            </a:lvl8pPr>
            <a:lvl9pPr marL="3800571" indent="0">
              <a:buNone/>
              <a:defRPr sz="166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9/2/25</a:t>
            </a:fld>
            <a:endParaRPr lang="en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36555658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3" y="2012414"/>
            <a:ext cx="4544021" cy="479654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1" y="2012414"/>
            <a:ext cx="4544021" cy="479654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9/2/25</a:t>
            </a:fld>
            <a:endParaRPr lang="en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1080817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7" y="402484"/>
            <a:ext cx="9221689" cy="1461188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8" y="1853172"/>
            <a:ext cx="4523137" cy="908210"/>
          </a:xfrm>
        </p:spPr>
        <p:txBody>
          <a:bodyPr anchor="b"/>
          <a:lstStyle>
            <a:lvl1pPr marL="0" indent="0">
              <a:buNone/>
              <a:defRPr sz="2495" b="1"/>
            </a:lvl1pPr>
            <a:lvl2pPr marL="475071" indent="0">
              <a:buNone/>
              <a:defRPr sz="2079" b="1"/>
            </a:lvl2pPr>
            <a:lvl3pPr marL="950143" indent="0">
              <a:buNone/>
              <a:defRPr sz="1871" b="1"/>
            </a:lvl3pPr>
            <a:lvl4pPr marL="1425214" indent="0">
              <a:buNone/>
              <a:defRPr sz="1663" b="1"/>
            </a:lvl4pPr>
            <a:lvl5pPr marL="1900286" indent="0">
              <a:buNone/>
              <a:defRPr sz="1663" b="1"/>
            </a:lvl5pPr>
            <a:lvl6pPr marL="2375357" indent="0">
              <a:buNone/>
              <a:defRPr sz="1663" b="1"/>
            </a:lvl6pPr>
            <a:lvl7pPr marL="2850428" indent="0">
              <a:buNone/>
              <a:defRPr sz="1663" b="1"/>
            </a:lvl7pPr>
            <a:lvl8pPr marL="3325500" indent="0">
              <a:buNone/>
              <a:defRPr sz="1663" b="1"/>
            </a:lvl8pPr>
            <a:lvl9pPr marL="3800571" indent="0">
              <a:buNone/>
              <a:defRPr sz="1663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8" y="2761381"/>
            <a:ext cx="4523137" cy="40615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3" y="1853172"/>
            <a:ext cx="4545413" cy="908210"/>
          </a:xfrm>
        </p:spPr>
        <p:txBody>
          <a:bodyPr anchor="b"/>
          <a:lstStyle>
            <a:lvl1pPr marL="0" indent="0">
              <a:buNone/>
              <a:defRPr sz="2495" b="1"/>
            </a:lvl1pPr>
            <a:lvl2pPr marL="475071" indent="0">
              <a:buNone/>
              <a:defRPr sz="2079" b="1"/>
            </a:lvl2pPr>
            <a:lvl3pPr marL="950143" indent="0">
              <a:buNone/>
              <a:defRPr sz="1871" b="1"/>
            </a:lvl3pPr>
            <a:lvl4pPr marL="1425214" indent="0">
              <a:buNone/>
              <a:defRPr sz="1663" b="1"/>
            </a:lvl4pPr>
            <a:lvl5pPr marL="1900286" indent="0">
              <a:buNone/>
              <a:defRPr sz="1663" b="1"/>
            </a:lvl5pPr>
            <a:lvl6pPr marL="2375357" indent="0">
              <a:buNone/>
              <a:defRPr sz="1663" b="1"/>
            </a:lvl6pPr>
            <a:lvl7pPr marL="2850428" indent="0">
              <a:buNone/>
              <a:defRPr sz="1663" b="1"/>
            </a:lvl7pPr>
            <a:lvl8pPr marL="3325500" indent="0">
              <a:buNone/>
              <a:defRPr sz="1663" b="1"/>
            </a:lvl8pPr>
            <a:lvl9pPr marL="3800571" indent="0">
              <a:buNone/>
              <a:defRPr sz="1663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3" y="2761381"/>
            <a:ext cx="4545413" cy="40615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9/2/25</a:t>
            </a:fld>
            <a:endParaRPr lang="en-M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6205046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9/2/25</a:t>
            </a:fld>
            <a:endParaRPr lang="en-M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8931396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9/2/25</a:t>
            </a:fld>
            <a:endParaRPr lang="en-M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21926978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7" y="503978"/>
            <a:ext cx="3448389" cy="1763924"/>
          </a:xfrm>
        </p:spPr>
        <p:txBody>
          <a:bodyPr anchor="b"/>
          <a:lstStyle>
            <a:lvl1pPr>
              <a:defRPr sz="332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7"/>
            <a:ext cx="5412730" cy="5372269"/>
          </a:xfrm>
        </p:spPr>
        <p:txBody>
          <a:bodyPr/>
          <a:lstStyle>
            <a:lvl1pPr>
              <a:defRPr sz="3325"/>
            </a:lvl1pPr>
            <a:lvl2pPr>
              <a:defRPr sz="2909"/>
            </a:lvl2pPr>
            <a:lvl3pPr>
              <a:defRPr sz="2495"/>
            </a:lvl3pPr>
            <a:lvl4pPr>
              <a:defRPr sz="2079"/>
            </a:lvl4pPr>
            <a:lvl5pPr>
              <a:defRPr sz="2079"/>
            </a:lvl5pPr>
            <a:lvl6pPr>
              <a:defRPr sz="2079"/>
            </a:lvl6pPr>
            <a:lvl7pPr>
              <a:defRPr sz="2079"/>
            </a:lvl7pPr>
            <a:lvl8pPr>
              <a:defRPr sz="2079"/>
            </a:lvl8pPr>
            <a:lvl9pPr>
              <a:defRPr sz="2079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7" y="2267902"/>
            <a:ext cx="3448389" cy="4201570"/>
          </a:xfrm>
        </p:spPr>
        <p:txBody>
          <a:bodyPr/>
          <a:lstStyle>
            <a:lvl1pPr marL="0" indent="0">
              <a:buNone/>
              <a:defRPr sz="1663"/>
            </a:lvl1pPr>
            <a:lvl2pPr marL="475071" indent="0">
              <a:buNone/>
              <a:defRPr sz="1455"/>
            </a:lvl2pPr>
            <a:lvl3pPr marL="950143" indent="0">
              <a:buNone/>
              <a:defRPr sz="1247"/>
            </a:lvl3pPr>
            <a:lvl4pPr marL="1425214" indent="0">
              <a:buNone/>
              <a:defRPr sz="1038"/>
            </a:lvl4pPr>
            <a:lvl5pPr marL="1900286" indent="0">
              <a:buNone/>
              <a:defRPr sz="1038"/>
            </a:lvl5pPr>
            <a:lvl6pPr marL="2375357" indent="0">
              <a:buNone/>
              <a:defRPr sz="1038"/>
            </a:lvl6pPr>
            <a:lvl7pPr marL="2850428" indent="0">
              <a:buNone/>
              <a:defRPr sz="1038"/>
            </a:lvl7pPr>
            <a:lvl8pPr marL="3325500" indent="0">
              <a:buNone/>
              <a:defRPr sz="1038"/>
            </a:lvl8pPr>
            <a:lvl9pPr marL="3800571" indent="0">
              <a:buNone/>
              <a:defRPr sz="1038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9/2/25</a:t>
            </a:fld>
            <a:endParaRPr lang="en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3271227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9/2/25</a:t>
            </a:fld>
            <a:endParaRPr lang="en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4280484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7" y="503978"/>
            <a:ext cx="3448389" cy="1763924"/>
          </a:xfrm>
        </p:spPr>
        <p:txBody>
          <a:bodyPr anchor="b"/>
          <a:lstStyle>
            <a:lvl1pPr>
              <a:defRPr sz="332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7"/>
            <a:ext cx="5412730" cy="5372269"/>
          </a:xfrm>
        </p:spPr>
        <p:txBody>
          <a:bodyPr anchor="t"/>
          <a:lstStyle>
            <a:lvl1pPr marL="0" indent="0">
              <a:buNone/>
              <a:defRPr sz="3325"/>
            </a:lvl1pPr>
            <a:lvl2pPr marL="475071" indent="0">
              <a:buNone/>
              <a:defRPr sz="2909"/>
            </a:lvl2pPr>
            <a:lvl3pPr marL="950143" indent="0">
              <a:buNone/>
              <a:defRPr sz="2495"/>
            </a:lvl3pPr>
            <a:lvl4pPr marL="1425214" indent="0">
              <a:buNone/>
              <a:defRPr sz="2079"/>
            </a:lvl4pPr>
            <a:lvl5pPr marL="1900286" indent="0">
              <a:buNone/>
              <a:defRPr sz="2079"/>
            </a:lvl5pPr>
            <a:lvl6pPr marL="2375357" indent="0">
              <a:buNone/>
              <a:defRPr sz="2079"/>
            </a:lvl6pPr>
            <a:lvl7pPr marL="2850428" indent="0">
              <a:buNone/>
              <a:defRPr sz="2079"/>
            </a:lvl7pPr>
            <a:lvl8pPr marL="3325500" indent="0">
              <a:buNone/>
              <a:defRPr sz="2079"/>
            </a:lvl8pPr>
            <a:lvl9pPr marL="3800571" indent="0">
              <a:buNone/>
              <a:defRPr sz="2079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7" y="2267902"/>
            <a:ext cx="3448389" cy="4201570"/>
          </a:xfrm>
        </p:spPr>
        <p:txBody>
          <a:bodyPr/>
          <a:lstStyle>
            <a:lvl1pPr marL="0" indent="0">
              <a:buNone/>
              <a:defRPr sz="1663"/>
            </a:lvl1pPr>
            <a:lvl2pPr marL="475071" indent="0">
              <a:buNone/>
              <a:defRPr sz="1455"/>
            </a:lvl2pPr>
            <a:lvl3pPr marL="950143" indent="0">
              <a:buNone/>
              <a:defRPr sz="1247"/>
            </a:lvl3pPr>
            <a:lvl4pPr marL="1425214" indent="0">
              <a:buNone/>
              <a:defRPr sz="1038"/>
            </a:lvl4pPr>
            <a:lvl5pPr marL="1900286" indent="0">
              <a:buNone/>
              <a:defRPr sz="1038"/>
            </a:lvl5pPr>
            <a:lvl6pPr marL="2375357" indent="0">
              <a:buNone/>
              <a:defRPr sz="1038"/>
            </a:lvl6pPr>
            <a:lvl7pPr marL="2850428" indent="0">
              <a:buNone/>
              <a:defRPr sz="1038"/>
            </a:lvl7pPr>
            <a:lvl8pPr marL="3325500" indent="0">
              <a:buNone/>
              <a:defRPr sz="1038"/>
            </a:lvl8pPr>
            <a:lvl9pPr marL="3800571" indent="0">
              <a:buNone/>
              <a:defRPr sz="1038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9/2/25</a:t>
            </a:fld>
            <a:endParaRPr lang="en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39777861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9/2/25</a:t>
            </a:fld>
            <a:endParaRPr lang="en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9607744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31" y="402485"/>
            <a:ext cx="2305422" cy="640647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4" y="402485"/>
            <a:ext cx="6782619" cy="640647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9/2/25</a:t>
            </a:fld>
            <a:endParaRPr lang="en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1638639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5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5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55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09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864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1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773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727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68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63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9/2/25</a:t>
            </a:fld>
            <a:endParaRPr lang="en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3356692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3" y="2012414"/>
            <a:ext cx="4544021" cy="479654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1" y="2012414"/>
            <a:ext cx="4544021" cy="479654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9/2/25</a:t>
            </a:fld>
            <a:endParaRPr lang="en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29636306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402484"/>
            <a:ext cx="9221689" cy="1461188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8" y="1853172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55" indent="0">
              <a:buNone/>
              <a:defRPr sz="2205" b="1"/>
            </a:lvl2pPr>
            <a:lvl3pPr marL="1007909" indent="0">
              <a:buNone/>
              <a:defRPr sz="1984" b="1"/>
            </a:lvl3pPr>
            <a:lvl4pPr marL="1511864" indent="0">
              <a:buNone/>
              <a:defRPr sz="1764" b="1"/>
            </a:lvl4pPr>
            <a:lvl5pPr marL="2015818" indent="0">
              <a:buNone/>
              <a:defRPr sz="1764" b="1"/>
            </a:lvl5pPr>
            <a:lvl6pPr marL="2519773" indent="0">
              <a:buNone/>
              <a:defRPr sz="1764" b="1"/>
            </a:lvl6pPr>
            <a:lvl7pPr marL="3023727" indent="0">
              <a:buNone/>
              <a:defRPr sz="1764" b="1"/>
            </a:lvl7pPr>
            <a:lvl8pPr marL="3527682" indent="0">
              <a:buNone/>
              <a:defRPr sz="1764" b="1"/>
            </a:lvl8pPr>
            <a:lvl9pPr marL="4031636" indent="0">
              <a:buNone/>
              <a:defRPr sz="1764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8" y="2761381"/>
            <a:ext cx="4523137" cy="40615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2" y="1853172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55" indent="0">
              <a:buNone/>
              <a:defRPr sz="2205" b="1"/>
            </a:lvl2pPr>
            <a:lvl3pPr marL="1007909" indent="0">
              <a:buNone/>
              <a:defRPr sz="1984" b="1"/>
            </a:lvl3pPr>
            <a:lvl4pPr marL="1511864" indent="0">
              <a:buNone/>
              <a:defRPr sz="1764" b="1"/>
            </a:lvl4pPr>
            <a:lvl5pPr marL="2015818" indent="0">
              <a:buNone/>
              <a:defRPr sz="1764" b="1"/>
            </a:lvl5pPr>
            <a:lvl6pPr marL="2519773" indent="0">
              <a:buNone/>
              <a:defRPr sz="1764" b="1"/>
            </a:lvl6pPr>
            <a:lvl7pPr marL="3023727" indent="0">
              <a:buNone/>
              <a:defRPr sz="1764" b="1"/>
            </a:lvl7pPr>
            <a:lvl8pPr marL="3527682" indent="0">
              <a:buNone/>
              <a:defRPr sz="1764" b="1"/>
            </a:lvl8pPr>
            <a:lvl9pPr marL="4031636" indent="0">
              <a:buNone/>
              <a:defRPr sz="1764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2" y="2761381"/>
            <a:ext cx="4545413" cy="40615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9/2/25</a:t>
            </a:fld>
            <a:endParaRPr lang="en-M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8640381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9/2/25</a:t>
            </a:fld>
            <a:endParaRPr lang="en-M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29553924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9/2/25</a:t>
            </a:fld>
            <a:endParaRPr lang="en-M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1944536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9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6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9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55" indent="0">
              <a:buNone/>
              <a:defRPr sz="1543"/>
            </a:lvl2pPr>
            <a:lvl3pPr marL="1007909" indent="0">
              <a:buNone/>
              <a:defRPr sz="1323"/>
            </a:lvl3pPr>
            <a:lvl4pPr marL="1511864" indent="0">
              <a:buNone/>
              <a:defRPr sz="1102"/>
            </a:lvl4pPr>
            <a:lvl5pPr marL="2015818" indent="0">
              <a:buNone/>
              <a:defRPr sz="1102"/>
            </a:lvl5pPr>
            <a:lvl6pPr marL="2519773" indent="0">
              <a:buNone/>
              <a:defRPr sz="1102"/>
            </a:lvl6pPr>
            <a:lvl7pPr marL="3023727" indent="0">
              <a:buNone/>
              <a:defRPr sz="1102"/>
            </a:lvl7pPr>
            <a:lvl8pPr marL="3527682" indent="0">
              <a:buNone/>
              <a:defRPr sz="1102"/>
            </a:lvl8pPr>
            <a:lvl9pPr marL="4031636" indent="0">
              <a:buNone/>
              <a:defRPr sz="1102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9/2/25</a:t>
            </a:fld>
            <a:endParaRPr lang="en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34118219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9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6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55" indent="0">
              <a:buNone/>
              <a:defRPr sz="3086"/>
            </a:lvl2pPr>
            <a:lvl3pPr marL="1007909" indent="0">
              <a:buNone/>
              <a:defRPr sz="2646"/>
            </a:lvl3pPr>
            <a:lvl4pPr marL="1511864" indent="0">
              <a:buNone/>
              <a:defRPr sz="2205"/>
            </a:lvl4pPr>
            <a:lvl5pPr marL="2015818" indent="0">
              <a:buNone/>
              <a:defRPr sz="2205"/>
            </a:lvl5pPr>
            <a:lvl6pPr marL="2519773" indent="0">
              <a:buNone/>
              <a:defRPr sz="2205"/>
            </a:lvl6pPr>
            <a:lvl7pPr marL="3023727" indent="0">
              <a:buNone/>
              <a:defRPr sz="2205"/>
            </a:lvl7pPr>
            <a:lvl8pPr marL="3527682" indent="0">
              <a:buNone/>
              <a:defRPr sz="2205"/>
            </a:lvl8pPr>
            <a:lvl9pPr marL="4031636" indent="0">
              <a:buNone/>
              <a:defRPr sz="2205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9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55" indent="0">
              <a:buNone/>
              <a:defRPr sz="1543"/>
            </a:lvl2pPr>
            <a:lvl3pPr marL="1007909" indent="0">
              <a:buNone/>
              <a:defRPr sz="1323"/>
            </a:lvl3pPr>
            <a:lvl4pPr marL="1511864" indent="0">
              <a:buNone/>
              <a:defRPr sz="1102"/>
            </a:lvl4pPr>
            <a:lvl5pPr marL="2015818" indent="0">
              <a:buNone/>
              <a:defRPr sz="1102"/>
            </a:lvl5pPr>
            <a:lvl6pPr marL="2519773" indent="0">
              <a:buNone/>
              <a:defRPr sz="1102"/>
            </a:lvl6pPr>
            <a:lvl7pPr marL="3023727" indent="0">
              <a:buNone/>
              <a:defRPr sz="1102"/>
            </a:lvl7pPr>
            <a:lvl8pPr marL="3527682" indent="0">
              <a:buNone/>
              <a:defRPr sz="1102"/>
            </a:lvl8pPr>
            <a:lvl9pPr marL="4031636" indent="0">
              <a:buNone/>
              <a:defRPr sz="1102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9/2/25</a:t>
            </a:fld>
            <a:endParaRPr lang="en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2902936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4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4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1" y="7006701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3A13F-C50E-694B-A728-B7B2602E13B6}" type="datetimeFigureOut">
              <a:rPr lang="en-MK" smtClean="0"/>
              <a:t>9/2/25</a:t>
            </a:fld>
            <a:endParaRPr lang="en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5" y="7006701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4" y="7006701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AD9E27-58D0-6C4D-AA9D-7553C3D5B6E4}" type="slidenum">
              <a:rPr lang="en-MK" smtClean="0"/>
              <a:t>‹N›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3562430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7909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77" indent="-251977" algn="l" defTabSz="1007909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31" indent="-251977" algn="l" defTabSz="1007909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886" indent="-251977" algn="l" defTabSz="1007909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841" indent="-251977" algn="l" defTabSz="1007909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795" indent="-251977" algn="l" defTabSz="1007909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750" indent="-251977" algn="l" defTabSz="1007909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704" indent="-251977" algn="l" defTabSz="1007909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659" indent="-251977" algn="l" defTabSz="1007909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613" indent="-251977" algn="l" defTabSz="1007909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09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55" algn="l" defTabSz="1007909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09" algn="l" defTabSz="1007909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864" algn="l" defTabSz="1007909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18" algn="l" defTabSz="1007909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773" algn="l" defTabSz="1007909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727" algn="l" defTabSz="1007909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682" algn="l" defTabSz="1007909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636" algn="l" defTabSz="1007909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4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4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1" y="7006702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4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3A13F-C50E-694B-A728-B7B2602E13B6}" type="datetimeFigureOut">
              <a:rPr lang="en-MK" smtClean="0"/>
              <a:t>9/2/25</a:t>
            </a:fld>
            <a:endParaRPr lang="en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5" y="7006702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4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4" y="7006702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4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AD9E27-58D0-6C4D-AA9D-7553C3D5B6E4}" type="slidenum">
              <a:rPr lang="en-MK" smtClean="0"/>
              <a:t>‹N›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2146644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50143" rtl="0" eaLnBrk="1" latinLnBrk="0" hangingPunct="1">
        <a:lnSpc>
          <a:spcPct val="90000"/>
        </a:lnSpc>
        <a:spcBef>
          <a:spcPct val="0"/>
        </a:spcBef>
        <a:buNone/>
        <a:defRPr sz="45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7536" indent="-237536" algn="l" defTabSz="950143" rtl="0" eaLnBrk="1" latinLnBrk="0" hangingPunct="1">
        <a:lnSpc>
          <a:spcPct val="90000"/>
        </a:lnSpc>
        <a:spcBef>
          <a:spcPts val="1038"/>
        </a:spcBef>
        <a:buFont typeface="Arial" panose="020B0604020202020204" pitchFamily="34" charset="0"/>
        <a:buChar char="•"/>
        <a:defRPr sz="2909" kern="1200">
          <a:solidFill>
            <a:schemeClr val="tx1"/>
          </a:solidFill>
          <a:latin typeface="+mn-lt"/>
          <a:ea typeface="+mn-ea"/>
          <a:cs typeface="+mn-cs"/>
        </a:defRPr>
      </a:lvl1pPr>
      <a:lvl2pPr marL="712606" indent="-237536" algn="l" defTabSz="950143" rtl="0" eaLnBrk="1" latinLnBrk="0" hangingPunct="1">
        <a:lnSpc>
          <a:spcPct val="90000"/>
        </a:lnSpc>
        <a:spcBef>
          <a:spcPts val="519"/>
        </a:spcBef>
        <a:buFont typeface="Arial" panose="020B0604020202020204" pitchFamily="34" charset="0"/>
        <a:buChar char="•"/>
        <a:defRPr sz="2495" kern="1200">
          <a:solidFill>
            <a:schemeClr val="tx1"/>
          </a:solidFill>
          <a:latin typeface="+mn-lt"/>
          <a:ea typeface="+mn-ea"/>
          <a:cs typeface="+mn-cs"/>
        </a:defRPr>
      </a:lvl2pPr>
      <a:lvl3pPr marL="1187679" indent="-237536" algn="l" defTabSz="950143" rtl="0" eaLnBrk="1" latinLnBrk="0" hangingPunct="1">
        <a:lnSpc>
          <a:spcPct val="90000"/>
        </a:lnSpc>
        <a:spcBef>
          <a:spcPts val="519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3pPr>
      <a:lvl4pPr marL="1662750" indent="-237536" algn="l" defTabSz="950143" rtl="0" eaLnBrk="1" latinLnBrk="0" hangingPunct="1">
        <a:lnSpc>
          <a:spcPct val="90000"/>
        </a:lnSpc>
        <a:spcBef>
          <a:spcPts val="519"/>
        </a:spcBef>
        <a:buFont typeface="Arial" panose="020B0604020202020204" pitchFamily="34" charset="0"/>
        <a:buChar char="•"/>
        <a:defRPr sz="1871" kern="1200">
          <a:solidFill>
            <a:schemeClr val="tx1"/>
          </a:solidFill>
          <a:latin typeface="+mn-lt"/>
          <a:ea typeface="+mn-ea"/>
          <a:cs typeface="+mn-cs"/>
        </a:defRPr>
      </a:lvl4pPr>
      <a:lvl5pPr marL="2137820" indent="-237536" algn="l" defTabSz="950143" rtl="0" eaLnBrk="1" latinLnBrk="0" hangingPunct="1">
        <a:lnSpc>
          <a:spcPct val="90000"/>
        </a:lnSpc>
        <a:spcBef>
          <a:spcPts val="519"/>
        </a:spcBef>
        <a:buFont typeface="Arial" panose="020B0604020202020204" pitchFamily="34" charset="0"/>
        <a:buChar char="•"/>
        <a:defRPr sz="1871" kern="1200">
          <a:solidFill>
            <a:schemeClr val="tx1"/>
          </a:solidFill>
          <a:latin typeface="+mn-lt"/>
          <a:ea typeface="+mn-ea"/>
          <a:cs typeface="+mn-cs"/>
        </a:defRPr>
      </a:lvl5pPr>
      <a:lvl6pPr marL="2612893" indent="-237536" algn="l" defTabSz="950143" rtl="0" eaLnBrk="1" latinLnBrk="0" hangingPunct="1">
        <a:lnSpc>
          <a:spcPct val="90000"/>
        </a:lnSpc>
        <a:spcBef>
          <a:spcPts val="519"/>
        </a:spcBef>
        <a:buFont typeface="Arial" panose="020B0604020202020204" pitchFamily="34" charset="0"/>
        <a:buChar char="•"/>
        <a:defRPr sz="1871" kern="1200">
          <a:solidFill>
            <a:schemeClr val="tx1"/>
          </a:solidFill>
          <a:latin typeface="+mn-lt"/>
          <a:ea typeface="+mn-ea"/>
          <a:cs typeface="+mn-cs"/>
        </a:defRPr>
      </a:lvl6pPr>
      <a:lvl7pPr marL="3087963" indent="-237536" algn="l" defTabSz="950143" rtl="0" eaLnBrk="1" latinLnBrk="0" hangingPunct="1">
        <a:lnSpc>
          <a:spcPct val="90000"/>
        </a:lnSpc>
        <a:spcBef>
          <a:spcPts val="519"/>
        </a:spcBef>
        <a:buFont typeface="Arial" panose="020B0604020202020204" pitchFamily="34" charset="0"/>
        <a:buChar char="•"/>
        <a:defRPr sz="1871" kern="1200">
          <a:solidFill>
            <a:schemeClr val="tx1"/>
          </a:solidFill>
          <a:latin typeface="+mn-lt"/>
          <a:ea typeface="+mn-ea"/>
          <a:cs typeface="+mn-cs"/>
        </a:defRPr>
      </a:lvl7pPr>
      <a:lvl8pPr marL="3563035" indent="-237536" algn="l" defTabSz="950143" rtl="0" eaLnBrk="1" latinLnBrk="0" hangingPunct="1">
        <a:lnSpc>
          <a:spcPct val="90000"/>
        </a:lnSpc>
        <a:spcBef>
          <a:spcPts val="519"/>
        </a:spcBef>
        <a:buFont typeface="Arial" panose="020B0604020202020204" pitchFamily="34" charset="0"/>
        <a:buChar char="•"/>
        <a:defRPr sz="1871" kern="1200">
          <a:solidFill>
            <a:schemeClr val="tx1"/>
          </a:solidFill>
          <a:latin typeface="+mn-lt"/>
          <a:ea typeface="+mn-ea"/>
          <a:cs typeface="+mn-cs"/>
        </a:defRPr>
      </a:lvl8pPr>
      <a:lvl9pPr marL="4038106" indent="-237536" algn="l" defTabSz="950143" rtl="0" eaLnBrk="1" latinLnBrk="0" hangingPunct="1">
        <a:lnSpc>
          <a:spcPct val="90000"/>
        </a:lnSpc>
        <a:spcBef>
          <a:spcPts val="519"/>
        </a:spcBef>
        <a:buFont typeface="Arial" panose="020B0604020202020204" pitchFamily="34" charset="0"/>
        <a:buChar char="•"/>
        <a:defRPr sz="187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0143" rtl="0" eaLnBrk="1" latinLnBrk="0" hangingPunct="1">
        <a:defRPr sz="1871" kern="1200">
          <a:solidFill>
            <a:schemeClr val="tx1"/>
          </a:solidFill>
          <a:latin typeface="+mn-lt"/>
          <a:ea typeface="+mn-ea"/>
          <a:cs typeface="+mn-cs"/>
        </a:defRPr>
      </a:lvl1pPr>
      <a:lvl2pPr marL="475071" algn="l" defTabSz="950143" rtl="0" eaLnBrk="1" latinLnBrk="0" hangingPunct="1">
        <a:defRPr sz="1871" kern="1200">
          <a:solidFill>
            <a:schemeClr val="tx1"/>
          </a:solidFill>
          <a:latin typeface="+mn-lt"/>
          <a:ea typeface="+mn-ea"/>
          <a:cs typeface="+mn-cs"/>
        </a:defRPr>
      </a:lvl2pPr>
      <a:lvl3pPr marL="950143" algn="l" defTabSz="950143" rtl="0" eaLnBrk="1" latinLnBrk="0" hangingPunct="1">
        <a:defRPr sz="1871" kern="1200">
          <a:solidFill>
            <a:schemeClr val="tx1"/>
          </a:solidFill>
          <a:latin typeface="+mn-lt"/>
          <a:ea typeface="+mn-ea"/>
          <a:cs typeface="+mn-cs"/>
        </a:defRPr>
      </a:lvl3pPr>
      <a:lvl4pPr marL="1425214" algn="l" defTabSz="950143" rtl="0" eaLnBrk="1" latinLnBrk="0" hangingPunct="1">
        <a:defRPr sz="1871" kern="1200">
          <a:solidFill>
            <a:schemeClr val="tx1"/>
          </a:solidFill>
          <a:latin typeface="+mn-lt"/>
          <a:ea typeface="+mn-ea"/>
          <a:cs typeface="+mn-cs"/>
        </a:defRPr>
      </a:lvl4pPr>
      <a:lvl5pPr marL="1900286" algn="l" defTabSz="950143" rtl="0" eaLnBrk="1" latinLnBrk="0" hangingPunct="1">
        <a:defRPr sz="1871" kern="1200">
          <a:solidFill>
            <a:schemeClr val="tx1"/>
          </a:solidFill>
          <a:latin typeface="+mn-lt"/>
          <a:ea typeface="+mn-ea"/>
          <a:cs typeface="+mn-cs"/>
        </a:defRPr>
      </a:lvl5pPr>
      <a:lvl6pPr marL="2375357" algn="l" defTabSz="950143" rtl="0" eaLnBrk="1" latinLnBrk="0" hangingPunct="1">
        <a:defRPr sz="1871" kern="1200">
          <a:solidFill>
            <a:schemeClr val="tx1"/>
          </a:solidFill>
          <a:latin typeface="+mn-lt"/>
          <a:ea typeface="+mn-ea"/>
          <a:cs typeface="+mn-cs"/>
        </a:defRPr>
      </a:lvl6pPr>
      <a:lvl7pPr marL="2850428" algn="l" defTabSz="950143" rtl="0" eaLnBrk="1" latinLnBrk="0" hangingPunct="1">
        <a:defRPr sz="1871" kern="1200">
          <a:solidFill>
            <a:schemeClr val="tx1"/>
          </a:solidFill>
          <a:latin typeface="+mn-lt"/>
          <a:ea typeface="+mn-ea"/>
          <a:cs typeface="+mn-cs"/>
        </a:defRPr>
      </a:lvl7pPr>
      <a:lvl8pPr marL="3325500" algn="l" defTabSz="950143" rtl="0" eaLnBrk="1" latinLnBrk="0" hangingPunct="1">
        <a:defRPr sz="1871" kern="1200">
          <a:solidFill>
            <a:schemeClr val="tx1"/>
          </a:solidFill>
          <a:latin typeface="+mn-lt"/>
          <a:ea typeface="+mn-ea"/>
          <a:cs typeface="+mn-cs"/>
        </a:defRPr>
      </a:lvl8pPr>
      <a:lvl9pPr marL="3800571" algn="l" defTabSz="950143" rtl="0" eaLnBrk="1" latinLnBrk="0" hangingPunct="1">
        <a:defRPr sz="187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7.png"/><Relationship Id="rId7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0666" y="86129"/>
            <a:ext cx="9221689" cy="1461188"/>
          </a:xfrm>
        </p:spPr>
        <p:txBody>
          <a:bodyPr/>
          <a:lstStyle/>
          <a:p>
            <a:r>
              <a:rPr lang="de-DE" dirty="0" err="1">
                <a:latin typeface="TT Fors Bold" panose="020B0003030001020000" pitchFamily="34" charset="0"/>
              </a:rPr>
              <a:t>Istruzioni</a:t>
            </a:r>
            <a:r>
              <a:rPr lang="de-DE" dirty="0">
                <a:latin typeface="TT Fors Bold" panose="020B0003030001020000" pitchFamily="34" charset="0"/>
              </a:rPr>
              <a:t> di </a:t>
            </a:r>
            <a:r>
              <a:rPr lang="de-DE" dirty="0" err="1">
                <a:latin typeface="TT Fors Bold" panose="020B0003030001020000" pitchFamily="34" charset="0"/>
              </a:rPr>
              <a:t>stampa</a:t>
            </a:r>
            <a:endParaRPr lang="de-DE" dirty="0">
              <a:latin typeface="TT Fors Bold" panose="020B0003030001020000" pitchFamily="34" charset="0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35064" y="2012414"/>
            <a:ext cx="5232599" cy="4796544"/>
          </a:xfrm>
        </p:spPr>
        <p:txBody>
          <a:bodyPr>
            <a:normAutofit/>
          </a:bodyPr>
          <a:lstStyle/>
          <a:p>
            <a:r>
              <a:rPr lang="de-DE" sz="2400" dirty="0" err="1">
                <a:latin typeface="TT Fors" panose="020B0003030001020000" pitchFamily="34" charset="0"/>
              </a:rPr>
              <a:t>Istruzioni</a:t>
            </a:r>
            <a:r>
              <a:rPr lang="de-DE" sz="2400" dirty="0">
                <a:latin typeface="TT Fors" panose="020B0003030001020000" pitchFamily="34" charset="0"/>
              </a:rPr>
              <a:t> </a:t>
            </a:r>
            <a:r>
              <a:rPr lang="de-DE" sz="2400" dirty="0" err="1">
                <a:latin typeface="TT Fors" panose="020B0003030001020000" pitchFamily="34" charset="0"/>
              </a:rPr>
              <a:t>principali</a:t>
            </a:r>
            <a:r>
              <a:rPr lang="de-DE" sz="2400" dirty="0">
                <a:latin typeface="TT Fors" panose="020B0003030001020000" pitchFamily="34" charset="0"/>
              </a:rPr>
              <a:t>: Stampa </a:t>
            </a:r>
            <a:r>
              <a:rPr lang="de-DE" sz="2400" dirty="0" err="1">
                <a:latin typeface="TT Fors" panose="020B0003030001020000" pitchFamily="34" charset="0"/>
              </a:rPr>
              <a:t>pag</a:t>
            </a:r>
            <a:r>
              <a:rPr lang="de-DE" sz="2400" dirty="0">
                <a:latin typeface="TT Fors" panose="020B0003030001020000" pitchFamily="34" charset="0"/>
              </a:rPr>
              <a:t> 2 in </a:t>
            </a:r>
            <a:r>
              <a:rPr lang="de-DE" sz="2400" dirty="0" err="1">
                <a:latin typeface="TT Fors" panose="020B0003030001020000" pitchFamily="34" charset="0"/>
              </a:rPr>
              <a:t>formato</a:t>
            </a:r>
            <a:r>
              <a:rPr lang="de-DE" sz="2400" dirty="0">
                <a:latin typeface="TT Fors" panose="020B0003030001020000" pitchFamily="34" charset="0"/>
              </a:rPr>
              <a:t> A4 </a:t>
            </a:r>
          </a:p>
          <a:p>
            <a:r>
              <a:rPr lang="de-DE" sz="2400" dirty="0" err="1">
                <a:latin typeface="TT Fors" panose="020B0003030001020000" pitchFamily="34" charset="0"/>
              </a:rPr>
              <a:t>Istruzioni</a:t>
            </a:r>
            <a:r>
              <a:rPr lang="de-DE" sz="2400" dirty="0">
                <a:latin typeface="TT Fors" panose="020B0003030001020000" pitchFamily="34" charset="0"/>
              </a:rPr>
              <a:t> </a:t>
            </a:r>
            <a:r>
              <a:rPr lang="de-DE" sz="2400" dirty="0" err="1">
                <a:latin typeface="TT Fors" panose="020B0003030001020000" pitchFamily="34" charset="0"/>
              </a:rPr>
              <a:t>specifiche</a:t>
            </a:r>
            <a:r>
              <a:rPr lang="de-DE" sz="2400" dirty="0">
                <a:latin typeface="TT Fors" panose="020B0003030001020000" pitchFamily="34" charset="0"/>
              </a:rPr>
              <a:t>: </a:t>
            </a:r>
          </a:p>
          <a:p>
            <a:pPr lvl="1"/>
            <a:r>
              <a:rPr lang="de-DE" sz="2400" dirty="0">
                <a:latin typeface="TT Fors" panose="020B0003030001020000" pitchFamily="34" charset="0"/>
              </a:rPr>
              <a:t>Stampa pp. 3-10 </a:t>
            </a:r>
            <a:r>
              <a:rPr lang="de-DE" sz="2400" dirty="0" err="1">
                <a:latin typeface="TT Fors" panose="020B0003030001020000" pitchFamily="34" charset="0"/>
              </a:rPr>
              <a:t>usando</a:t>
            </a:r>
            <a:r>
              <a:rPr lang="de-DE" sz="2400" dirty="0">
                <a:latin typeface="TT Fors" panose="020B0003030001020000" pitchFamily="34" charset="0"/>
              </a:rPr>
              <a:t> 2 </a:t>
            </a:r>
            <a:r>
              <a:rPr lang="de-DE" sz="2400" dirty="0" err="1">
                <a:latin typeface="TT Fors" panose="020B0003030001020000" pitchFamily="34" charset="0"/>
              </a:rPr>
              <a:t>pagine</a:t>
            </a:r>
            <a:r>
              <a:rPr lang="de-DE" sz="2400" dirty="0">
                <a:latin typeface="TT Fors" panose="020B0003030001020000" pitchFamily="34" charset="0"/>
              </a:rPr>
              <a:t> per </a:t>
            </a:r>
            <a:r>
              <a:rPr lang="de-DE" sz="2400" dirty="0" err="1">
                <a:latin typeface="TT Fors" panose="020B0003030001020000" pitchFamily="34" charset="0"/>
              </a:rPr>
              <a:t>foglio</a:t>
            </a:r>
            <a:r>
              <a:rPr lang="de-DE" sz="2400" dirty="0">
                <a:latin typeface="TT Fors" panose="020B0003030001020000" pitchFamily="34" charset="0"/>
              </a:rPr>
              <a:t>, </a:t>
            </a:r>
            <a:r>
              <a:rPr lang="de-DE" sz="2400" dirty="0" err="1">
                <a:latin typeface="TT Fors" panose="020B0003030001020000" pitchFamily="34" charset="0"/>
              </a:rPr>
              <a:t>no</a:t>
            </a:r>
            <a:r>
              <a:rPr lang="de-DE" sz="2400" dirty="0">
                <a:latin typeface="TT Fors" panose="020B0003030001020000" pitchFamily="34" charset="0"/>
              </a:rPr>
              <a:t> fronte </a:t>
            </a:r>
            <a:r>
              <a:rPr lang="de-DE" sz="2400" dirty="0" err="1">
                <a:latin typeface="TT Fors" panose="020B0003030001020000" pitchFamily="34" charset="0"/>
              </a:rPr>
              <a:t>e</a:t>
            </a:r>
            <a:r>
              <a:rPr lang="de-DE" sz="2400" dirty="0">
                <a:latin typeface="TT Fors" panose="020B0003030001020000" pitchFamily="34" charset="0"/>
              </a:rPr>
              <a:t> </a:t>
            </a:r>
            <a:r>
              <a:rPr lang="de-DE" sz="2400" dirty="0" err="1">
                <a:latin typeface="TT Fors" panose="020B0003030001020000" pitchFamily="34" charset="0"/>
              </a:rPr>
              <a:t>retro</a:t>
            </a:r>
            <a:endParaRPr lang="de-DE" sz="2400" dirty="0">
              <a:latin typeface="TT Fors" panose="020B0003030001020000" pitchFamily="34" charset="0"/>
            </a:endParaRPr>
          </a:p>
          <a:p>
            <a:pPr lvl="1"/>
            <a:r>
              <a:rPr lang="de-DE" sz="2400" dirty="0">
                <a:latin typeface="TT Fors" panose="020B0003030001020000" pitchFamily="34" charset="0"/>
              </a:rPr>
              <a:t>Stampa </a:t>
            </a:r>
            <a:r>
              <a:rPr lang="de-DE" sz="2400" dirty="0" err="1">
                <a:latin typeface="TT Fors" panose="020B0003030001020000" pitchFamily="34" charset="0"/>
              </a:rPr>
              <a:t>su</a:t>
            </a:r>
            <a:r>
              <a:rPr lang="de-DE" sz="2400" dirty="0">
                <a:latin typeface="TT Fors" panose="020B0003030001020000" pitchFamily="34" charset="0"/>
              </a:rPr>
              <a:t> </a:t>
            </a:r>
            <a:r>
              <a:rPr lang="de-DE" sz="2400" dirty="0" err="1">
                <a:latin typeface="TT Fors" panose="020B0003030001020000" pitchFamily="34" charset="0"/>
              </a:rPr>
              <a:t>fogli</a:t>
            </a:r>
            <a:r>
              <a:rPr lang="de-DE" sz="2400" dirty="0">
                <a:latin typeface="TT Fors" panose="020B0003030001020000" pitchFamily="34" charset="0"/>
              </a:rPr>
              <a:t> di </a:t>
            </a:r>
            <a:r>
              <a:rPr lang="de-DE" sz="2400" dirty="0" err="1">
                <a:latin typeface="TT Fors" panose="020B0003030001020000" pitchFamily="34" charset="0"/>
              </a:rPr>
              <a:t>carta</a:t>
            </a:r>
            <a:r>
              <a:rPr lang="de-DE" sz="2400" dirty="0">
                <a:latin typeface="TT Fors" panose="020B0003030001020000" pitchFamily="34" charset="0"/>
              </a:rPr>
              <a:t> </a:t>
            </a:r>
            <a:r>
              <a:rPr lang="de-DE" sz="2400" dirty="0" err="1">
                <a:latin typeface="TT Fors" panose="020B0003030001020000" pitchFamily="34" charset="0"/>
              </a:rPr>
              <a:t>spessa</a:t>
            </a:r>
            <a:r>
              <a:rPr lang="de-DE" sz="2400" dirty="0">
                <a:latin typeface="TT Fors" panose="020B0003030001020000" pitchFamily="34" charset="0"/>
              </a:rPr>
              <a:t>(e.g. 250 g)</a:t>
            </a:r>
          </a:p>
          <a:p>
            <a:pPr lvl="1"/>
            <a:r>
              <a:rPr lang="de-DE" sz="2400" dirty="0" err="1">
                <a:latin typeface="TT Fors" panose="020B0003030001020000" pitchFamily="34" charset="0"/>
              </a:rPr>
              <a:t>Piega</a:t>
            </a:r>
            <a:r>
              <a:rPr lang="de-DE" sz="2400" dirty="0">
                <a:latin typeface="TT Fors" panose="020B0003030001020000" pitchFamily="34" charset="0"/>
              </a:rPr>
              <a:t> </a:t>
            </a:r>
            <a:r>
              <a:rPr lang="de-DE" sz="2400" dirty="0" err="1">
                <a:latin typeface="TT Fors" panose="020B0003030001020000" pitchFamily="34" charset="0"/>
              </a:rPr>
              <a:t>nel</a:t>
            </a:r>
            <a:r>
              <a:rPr lang="de-DE" sz="2400" dirty="0">
                <a:latin typeface="TT Fors" panose="020B0003030001020000" pitchFamily="34" charset="0"/>
              </a:rPr>
              <a:t> </a:t>
            </a:r>
            <a:r>
              <a:rPr lang="de-DE" sz="2400" dirty="0" err="1">
                <a:latin typeface="TT Fors" panose="020B0003030001020000" pitchFamily="34" charset="0"/>
              </a:rPr>
              <a:t>centro</a:t>
            </a:r>
            <a:r>
              <a:rPr lang="de-DE" sz="2400" dirty="0">
                <a:latin typeface="TT Fors" panose="020B0003030001020000" pitchFamily="34" charset="0"/>
              </a:rPr>
              <a:t> del </a:t>
            </a:r>
            <a:r>
              <a:rPr lang="de-DE" sz="2400" dirty="0" err="1">
                <a:latin typeface="TT Fors" panose="020B0003030001020000" pitchFamily="34" charset="0"/>
              </a:rPr>
              <a:t>foglio</a:t>
            </a:r>
            <a:r>
              <a:rPr lang="de-DE" sz="2400" dirty="0">
                <a:latin typeface="TT Fors" panose="020B0003030001020000" pitchFamily="34" charset="0"/>
              </a:rPr>
              <a:t> </a:t>
            </a:r>
            <a:r>
              <a:rPr lang="de-DE" sz="2400" dirty="0" err="1">
                <a:latin typeface="TT Fors" panose="020B0003030001020000" pitchFamily="34" charset="0"/>
              </a:rPr>
              <a:t>e</a:t>
            </a:r>
            <a:r>
              <a:rPr lang="de-DE" sz="2400" dirty="0">
                <a:latin typeface="TT Fors" panose="020B0003030001020000" pitchFamily="34" charset="0"/>
              </a:rPr>
              <a:t> </a:t>
            </a:r>
            <a:r>
              <a:rPr lang="de-DE" sz="2400" dirty="0" err="1">
                <a:latin typeface="TT Fors" panose="020B0003030001020000" pitchFamily="34" charset="0"/>
              </a:rPr>
              <a:t>facoltativamente</a:t>
            </a:r>
            <a:r>
              <a:rPr lang="de-DE" sz="2400" dirty="0">
                <a:latin typeface="TT Fors" panose="020B0003030001020000" pitchFamily="34" charset="0"/>
              </a:rPr>
              <a:t> </a:t>
            </a:r>
            <a:r>
              <a:rPr lang="de-DE" sz="2400" dirty="0" err="1">
                <a:latin typeface="TT Fors" panose="020B0003030001020000" pitchFamily="34" charset="0"/>
              </a:rPr>
              <a:t>taglia</a:t>
            </a:r>
            <a:r>
              <a:rPr lang="de-DE" sz="2400" dirty="0">
                <a:latin typeface="TT Fors" panose="020B0003030001020000" pitchFamily="34" charset="0"/>
              </a:rPr>
              <a:t> i </a:t>
            </a:r>
            <a:r>
              <a:rPr lang="de-DE" sz="2400" dirty="0" err="1">
                <a:latin typeface="TT Fors" panose="020B0003030001020000" pitchFamily="34" charset="0"/>
              </a:rPr>
              <a:t>margini</a:t>
            </a:r>
            <a:r>
              <a:rPr lang="de-DE" sz="2400" dirty="0">
                <a:latin typeface="TT Fors" panose="020B0003030001020000" pitchFamily="34" charset="0"/>
              </a:rPr>
              <a:t> di </a:t>
            </a:r>
            <a:r>
              <a:rPr lang="de-DE" sz="2400" dirty="0" err="1">
                <a:latin typeface="TT Fors" panose="020B0003030001020000" pitchFamily="34" charset="0"/>
              </a:rPr>
              <a:t>stampa</a:t>
            </a:r>
            <a:r>
              <a:rPr lang="de-DE" sz="2400" dirty="0">
                <a:latin typeface="TT Fors" panose="020B0003030001020000" pitchFamily="34" charset="0"/>
              </a:rPr>
              <a:t>.</a:t>
            </a:r>
          </a:p>
          <a:p>
            <a:pPr lvl="1"/>
            <a:r>
              <a:rPr lang="de-DE" sz="2400" dirty="0">
                <a:latin typeface="TT Fors" panose="020B0003030001020000" pitchFamily="34" charset="0"/>
              </a:rPr>
              <a:t>Il </a:t>
            </a:r>
            <a:r>
              <a:rPr lang="de-DE" sz="2400" dirty="0" err="1">
                <a:latin typeface="TT Fors" panose="020B0003030001020000" pitchFamily="34" charset="0"/>
              </a:rPr>
              <a:t>risultato</a:t>
            </a:r>
            <a:r>
              <a:rPr lang="de-DE" sz="2400" dirty="0">
                <a:latin typeface="TT Fors" panose="020B0003030001020000" pitchFamily="34" charset="0"/>
              </a:rPr>
              <a:t> </a:t>
            </a:r>
            <a:r>
              <a:rPr lang="de-DE" sz="2400" dirty="0" err="1">
                <a:latin typeface="TT Fors" panose="020B0003030001020000" pitchFamily="34" charset="0"/>
              </a:rPr>
              <a:t>sono</a:t>
            </a:r>
            <a:r>
              <a:rPr lang="de-DE" sz="2400" dirty="0">
                <a:latin typeface="TT Fors" panose="020B0003030001020000" pitchFamily="34" charset="0"/>
              </a:rPr>
              <a:t> </a:t>
            </a:r>
            <a:r>
              <a:rPr lang="de-DE" sz="2400" dirty="0" err="1">
                <a:latin typeface="TT Fors" panose="020B0003030001020000" pitchFamily="34" charset="0"/>
              </a:rPr>
              <a:t>dei</a:t>
            </a:r>
            <a:r>
              <a:rPr lang="de-DE" sz="2400" dirty="0">
                <a:latin typeface="TT Fors" panose="020B0003030001020000" pitchFamily="34" charset="0"/>
              </a:rPr>
              <a:t> </a:t>
            </a:r>
            <a:r>
              <a:rPr lang="de-DE" sz="2400" dirty="0" err="1">
                <a:latin typeface="TT Fors" panose="020B0003030001020000" pitchFamily="34" charset="0"/>
              </a:rPr>
              <a:t>frontalini</a:t>
            </a:r>
            <a:r>
              <a:rPr lang="de-DE" sz="2400" dirty="0">
                <a:latin typeface="TT Fors" panose="020B0003030001020000" pitchFamily="34" charset="0"/>
              </a:rPr>
              <a:t> </a:t>
            </a:r>
            <a:r>
              <a:rPr lang="de-DE" sz="2400" dirty="0" err="1">
                <a:latin typeface="TT Fors" panose="020B0003030001020000" pitchFamily="34" charset="0"/>
              </a:rPr>
              <a:t>piegati</a:t>
            </a:r>
            <a:r>
              <a:rPr lang="de-DE" sz="2400" dirty="0">
                <a:latin typeface="TT Fors" panose="020B0003030001020000" pitchFamily="34" charset="0"/>
              </a:rPr>
              <a:t>.</a:t>
            </a:r>
          </a:p>
          <a:p>
            <a:pPr marL="0" indent="0">
              <a:buNone/>
            </a:pPr>
            <a:endParaRPr lang="de-DE" sz="2400" dirty="0">
              <a:latin typeface="TT Fors" panose="020B0003030001020000" pitchFamily="34" charset="0"/>
            </a:endParaRP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6186" y="990600"/>
            <a:ext cx="4294961" cy="2870668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>
          <a:xfrm>
            <a:off x="7042150" y="1631950"/>
            <a:ext cx="1308100" cy="330200"/>
          </a:xfrm>
          <a:prstGeom prst="rect">
            <a:avLst/>
          </a:prstGeom>
          <a:noFill/>
          <a:ln w="28575">
            <a:solidFill>
              <a:srgbClr val="BB24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7270750" y="2136300"/>
            <a:ext cx="584200" cy="218079"/>
          </a:xfrm>
          <a:prstGeom prst="rect">
            <a:avLst/>
          </a:prstGeom>
          <a:noFill/>
          <a:ln w="28575">
            <a:solidFill>
              <a:srgbClr val="BB24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6035006" y="2365730"/>
            <a:ext cx="1235744" cy="162799"/>
          </a:xfrm>
          <a:prstGeom prst="rect">
            <a:avLst/>
          </a:prstGeom>
          <a:noFill/>
          <a:ln w="28575">
            <a:solidFill>
              <a:srgbClr val="BB24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6652878" y="2932109"/>
            <a:ext cx="617872" cy="162799"/>
          </a:xfrm>
          <a:prstGeom prst="rect">
            <a:avLst/>
          </a:prstGeom>
          <a:noFill/>
          <a:ln w="28575">
            <a:solidFill>
              <a:srgbClr val="BB24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6697328" y="3662776"/>
            <a:ext cx="2224422" cy="147641"/>
          </a:xfrm>
          <a:prstGeom prst="rect">
            <a:avLst/>
          </a:prstGeom>
          <a:solidFill>
            <a:srgbClr val="BB244A"/>
          </a:solidFill>
          <a:ln w="28575">
            <a:solidFill>
              <a:srgbClr val="BB24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800" dirty="0"/>
              <a:t>SORRY, </a:t>
            </a:r>
            <a:r>
              <a:rPr lang="de-DE" sz="800" dirty="0" err="1"/>
              <a:t>only</a:t>
            </a:r>
            <a:r>
              <a:rPr lang="de-DE" sz="800" dirty="0"/>
              <a:t> in German!</a:t>
            </a:r>
          </a:p>
        </p:txBody>
      </p:sp>
    </p:spTree>
    <p:extLst>
      <p:ext uri="{BB962C8B-B14F-4D97-AF65-F5344CB8AC3E}">
        <p14:creationId xmlns:p14="http://schemas.microsoft.com/office/powerpoint/2010/main" val="24570115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DF4D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2A0809C-6C7B-22F6-558A-F861AE9420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B465E3D-5555-4951-C183-9F3A46031C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-2879451" y="4315326"/>
            <a:ext cx="6488698" cy="648869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DE26042-A5DD-2133-BD40-BD8A5DA9B8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4285" y="-802393"/>
            <a:ext cx="3326219" cy="333251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6AA219A-CC2E-895D-9C03-C1CC8C783080}"/>
              </a:ext>
            </a:extLst>
          </p:cNvPr>
          <p:cNvSpPr txBox="1"/>
          <p:nvPr/>
        </p:nvSpPr>
        <p:spPr>
          <a:xfrm>
            <a:off x="1080998" y="1443740"/>
            <a:ext cx="6171140" cy="14870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5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i="0" u="none" strike="noStrike" kern="1200" cap="none" spc="0" normalizeH="0" baseline="0" noProof="0" dirty="0">
                <a:ln>
                  <a:noFill/>
                </a:ln>
                <a:solidFill>
                  <a:srgbClr val="BB244A"/>
                </a:solidFill>
                <a:effectLst/>
                <a:uLnTx/>
                <a:uFillTx/>
                <a:latin typeface="TT Fors Bold" panose="020B0003030001020000" pitchFamily="34" charset="0"/>
                <a:ea typeface="+mn-ea"/>
                <a:cs typeface="+mn-cs"/>
              </a:rPr>
              <a:t>Diverse </a:t>
            </a:r>
            <a:r>
              <a:rPr kumimoji="0" lang="en-US" sz="5400" i="0" u="none" strike="noStrike" kern="1200" cap="none" spc="0" normalizeH="0" baseline="0" noProof="0" dirty="0" err="1">
                <a:ln>
                  <a:noFill/>
                </a:ln>
                <a:solidFill>
                  <a:srgbClr val="BB244A"/>
                </a:solidFill>
                <a:effectLst/>
                <a:uLnTx/>
                <a:uFillTx/>
                <a:latin typeface="TT Fors Bold" panose="020B0003030001020000" pitchFamily="34" charset="0"/>
                <a:ea typeface="+mn-ea"/>
                <a:cs typeface="+mn-cs"/>
              </a:rPr>
              <a:t>carriere</a:t>
            </a:r>
            <a:r>
              <a:rPr kumimoji="0" lang="en-US" sz="5400" i="0" u="none" strike="noStrike" kern="1200" cap="none" spc="0" normalizeH="0" baseline="0" noProof="0" dirty="0">
                <a:ln>
                  <a:noFill/>
                </a:ln>
                <a:solidFill>
                  <a:srgbClr val="BB244A"/>
                </a:solidFill>
                <a:effectLst/>
                <a:uLnTx/>
                <a:uFillTx/>
                <a:latin typeface="TT Fors Bold" panose="020B0003030001020000" pitchFamily="34" charset="0"/>
                <a:ea typeface="+mn-ea"/>
                <a:cs typeface="+mn-cs"/>
              </a:rPr>
              <a:t> per </a:t>
            </a:r>
            <a:r>
              <a:rPr kumimoji="0" lang="en-US" sz="5400" i="0" u="none" strike="noStrike" kern="1200" cap="none" spc="0" normalizeH="0" baseline="0" noProof="0" dirty="0" err="1">
                <a:ln>
                  <a:noFill/>
                </a:ln>
                <a:solidFill>
                  <a:srgbClr val="BB244A"/>
                </a:solidFill>
                <a:effectLst/>
                <a:uLnTx/>
                <a:uFillTx/>
                <a:latin typeface="TT Fors Bold" panose="020B0003030001020000" pitchFamily="34" charset="0"/>
                <a:ea typeface="+mn-ea"/>
                <a:cs typeface="+mn-cs"/>
              </a:rPr>
              <a:t>persone</a:t>
            </a:r>
            <a:r>
              <a:rPr kumimoji="0" lang="en-US" sz="5400" i="0" u="none" strike="noStrike" kern="1200" cap="none" spc="0" normalizeH="0" baseline="0" noProof="0" dirty="0">
                <a:ln>
                  <a:noFill/>
                </a:ln>
                <a:solidFill>
                  <a:srgbClr val="BB244A"/>
                </a:solidFill>
                <a:effectLst/>
                <a:uLnTx/>
                <a:uFillTx/>
                <a:latin typeface="TT Fors Bold" panose="020B0003030001020000" pitchFamily="34" charset="0"/>
                <a:ea typeface="+mn-ea"/>
                <a:cs typeface="+mn-cs"/>
              </a:rPr>
              <a:t> diverse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8D9804A-72E1-4A3B-C6C3-1C5FD9C07A8F}"/>
              </a:ext>
            </a:extLst>
          </p:cNvPr>
          <p:cNvSpPr txBox="1"/>
          <p:nvPr/>
        </p:nvSpPr>
        <p:spPr>
          <a:xfrm>
            <a:off x="1564452" y="3637584"/>
            <a:ext cx="6328481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sz="2400" dirty="0">
                <a:solidFill>
                  <a:srgbClr val="BB244A"/>
                </a:solidFill>
                <a:latin typeface="TT Fors Bold" panose="020B0003030001020000" pitchFamily="34" charset="0"/>
              </a:rPr>
              <a:t>Chi </a:t>
            </a:r>
            <a:r>
              <a:rPr lang="en-US" sz="2400" dirty="0" err="1">
                <a:solidFill>
                  <a:srgbClr val="BB244A"/>
                </a:solidFill>
                <a:latin typeface="TT Fors Bold" panose="020B0003030001020000" pitchFamily="34" charset="0"/>
              </a:rPr>
              <a:t>può</a:t>
            </a:r>
            <a:r>
              <a:rPr lang="en-US" sz="2400" dirty="0">
                <a:solidFill>
                  <a:srgbClr val="BB244A"/>
                </a:solidFill>
                <a:latin typeface="TT Fors Bold" panose="020B0003030001020000" pitchFamily="34" charset="0"/>
              </a:rPr>
              <a:t> </a:t>
            </a:r>
            <a:r>
              <a:rPr lang="en-US" sz="2400" dirty="0" err="1">
                <a:solidFill>
                  <a:srgbClr val="BB244A"/>
                </a:solidFill>
                <a:latin typeface="TT Fors Bold" panose="020B0003030001020000" pitchFamily="34" charset="0"/>
              </a:rPr>
              <a:t>diventare</a:t>
            </a:r>
            <a:r>
              <a:rPr lang="en-US" sz="2400" dirty="0">
                <a:solidFill>
                  <a:srgbClr val="BB244A"/>
                </a:solidFill>
                <a:latin typeface="TT Fors Bold" panose="020B0003030001020000" pitchFamily="34" charset="0"/>
              </a:rPr>
              <a:t> un </a:t>
            </a:r>
            <a:r>
              <a:rPr lang="en-US" sz="2400" dirty="0" err="1">
                <a:solidFill>
                  <a:srgbClr val="BB244A"/>
                </a:solidFill>
                <a:latin typeface="TT Fors Bold" panose="020B0003030001020000" pitchFamily="34" charset="0"/>
              </a:rPr>
              <a:t>infermiere</a:t>
            </a:r>
            <a:r>
              <a:rPr lang="en-US" sz="2400" dirty="0">
                <a:solidFill>
                  <a:srgbClr val="BB244A"/>
                </a:solidFill>
                <a:latin typeface="TT Fors Bold" panose="020B0003030001020000" pitchFamily="34" charset="0"/>
              </a:rPr>
              <a:t> o </a:t>
            </a:r>
            <a:r>
              <a:rPr lang="en-US" sz="2400" dirty="0" err="1">
                <a:solidFill>
                  <a:srgbClr val="BB244A"/>
                </a:solidFill>
                <a:latin typeface="TT Fors Bold" panose="020B0003030001020000" pitchFamily="34" charset="0"/>
              </a:rPr>
              <a:t>un’infermiera</a:t>
            </a:r>
            <a:r>
              <a:rPr lang="en-US" sz="2400" dirty="0">
                <a:solidFill>
                  <a:srgbClr val="BB244A"/>
                </a:solidFill>
                <a:latin typeface="TT Fors Bold" panose="020B0003030001020000" pitchFamily="34" charset="0"/>
              </a:rPr>
              <a:t> e chi un/un’ </a:t>
            </a:r>
            <a:r>
              <a:rPr lang="en-US" sz="2400" dirty="0" err="1">
                <a:solidFill>
                  <a:srgbClr val="BB244A"/>
                </a:solidFill>
                <a:latin typeface="TT Fors Bold" panose="020B0003030001020000" pitchFamily="34" charset="0"/>
              </a:rPr>
              <a:t>ingeniere</a:t>
            </a:r>
            <a:r>
              <a:rPr lang="en-US" sz="2400" dirty="0">
                <a:solidFill>
                  <a:srgbClr val="BB244A"/>
                </a:solidFill>
                <a:latin typeface="TT Fors Bold" panose="020B0003030001020000" pitchFamily="34" charset="0"/>
              </a:rPr>
              <a:t>?</a:t>
            </a:r>
          </a:p>
          <a:p>
            <a:pPr lvl="0">
              <a:defRPr/>
            </a:pPr>
            <a:r>
              <a:rPr lang="en-US" sz="2400" dirty="0">
                <a:solidFill>
                  <a:srgbClr val="BB244A"/>
                </a:solidFill>
                <a:latin typeface="TT Fors Bold" panose="020B0003030001020000" pitchFamily="34" charset="0"/>
              </a:rPr>
              <a:t>Noi </a:t>
            </a:r>
            <a:r>
              <a:rPr lang="en-US" sz="2400" dirty="0" err="1">
                <a:solidFill>
                  <a:srgbClr val="BB244A"/>
                </a:solidFill>
                <a:latin typeface="TT Fors Bold" panose="020B0003030001020000" pitchFamily="34" charset="0"/>
              </a:rPr>
              <a:t>pensiamo</a:t>
            </a:r>
            <a:r>
              <a:rPr lang="en-US" sz="2400" dirty="0">
                <a:solidFill>
                  <a:srgbClr val="BB244A"/>
                </a:solidFill>
                <a:latin typeface="TT Fors Bold" panose="020B0003030001020000" pitchFamily="34" charset="0"/>
              </a:rPr>
              <a:t>: </a:t>
            </a:r>
            <a:r>
              <a:rPr lang="en-US" sz="2400" dirty="0" err="1">
                <a:solidFill>
                  <a:srgbClr val="BB244A"/>
                </a:solidFill>
                <a:latin typeface="TT Fors Bold" panose="020B0003030001020000" pitchFamily="34" charset="0"/>
              </a:rPr>
              <a:t>tutto</a:t>
            </a:r>
            <a:r>
              <a:rPr lang="en-US" sz="2400" dirty="0">
                <a:solidFill>
                  <a:srgbClr val="BB244A"/>
                </a:solidFill>
                <a:latin typeface="TT Fors Bold" panose="020B0003030001020000" pitchFamily="34" charset="0"/>
              </a:rPr>
              <a:t> </a:t>
            </a:r>
            <a:r>
              <a:rPr lang="en-US" sz="2400" dirty="0" err="1">
                <a:solidFill>
                  <a:srgbClr val="BB244A"/>
                </a:solidFill>
                <a:latin typeface="TT Fors Bold" panose="020B0003030001020000" pitchFamily="34" charset="0"/>
              </a:rPr>
              <a:t>è</a:t>
            </a:r>
            <a:r>
              <a:rPr lang="en-US" sz="2400" dirty="0">
                <a:solidFill>
                  <a:srgbClr val="BB244A"/>
                </a:solidFill>
                <a:latin typeface="TT Fors Bold" panose="020B0003030001020000" pitchFamily="34" charset="0"/>
              </a:rPr>
              <a:t> </a:t>
            </a:r>
            <a:r>
              <a:rPr lang="en-US" sz="2400" dirty="0" err="1">
                <a:solidFill>
                  <a:srgbClr val="BB244A"/>
                </a:solidFill>
                <a:latin typeface="TT Fors Bold" panose="020B0003030001020000" pitchFamily="34" charset="0"/>
              </a:rPr>
              <a:t>possibile</a:t>
            </a:r>
            <a:r>
              <a:rPr lang="en-US" sz="2400" dirty="0">
                <a:solidFill>
                  <a:srgbClr val="BB244A"/>
                </a:solidFill>
                <a:latin typeface="TT Fors Bold" panose="020B0003030001020000" pitchFamily="34" charset="0"/>
              </a:rPr>
              <a:t>! Solo le </a:t>
            </a:r>
            <a:r>
              <a:rPr lang="en-US" sz="2400" dirty="0" err="1">
                <a:solidFill>
                  <a:srgbClr val="BB244A"/>
                </a:solidFill>
                <a:latin typeface="TT Fors Bold" panose="020B0003030001020000" pitchFamily="34" charset="0"/>
              </a:rPr>
              <a:t>tue</a:t>
            </a:r>
            <a:r>
              <a:rPr lang="en-US" sz="2400" dirty="0">
                <a:solidFill>
                  <a:srgbClr val="BB244A"/>
                </a:solidFill>
                <a:latin typeface="TT Fors Bold" panose="020B0003030001020000" pitchFamily="34" charset="0"/>
              </a:rPr>
              <a:t> </a:t>
            </a:r>
            <a:r>
              <a:rPr lang="en-US" sz="2400" dirty="0" err="1">
                <a:solidFill>
                  <a:srgbClr val="BB244A"/>
                </a:solidFill>
                <a:latin typeface="TT Fors Bold" panose="020B0003030001020000" pitchFamily="34" charset="0"/>
              </a:rPr>
              <a:t>scelte</a:t>
            </a:r>
            <a:r>
              <a:rPr lang="en-US" sz="2400" dirty="0">
                <a:solidFill>
                  <a:srgbClr val="BB244A"/>
                </a:solidFill>
                <a:latin typeface="TT Fors Bold" panose="020B0003030001020000" pitchFamily="34" charset="0"/>
              </a:rPr>
              <a:t> </a:t>
            </a:r>
            <a:r>
              <a:rPr lang="en-US" sz="2400" dirty="0" err="1">
                <a:solidFill>
                  <a:srgbClr val="BB244A"/>
                </a:solidFill>
                <a:latin typeface="TT Fors Bold" panose="020B0003030001020000" pitchFamily="34" charset="0"/>
              </a:rPr>
              <a:t>personali</a:t>
            </a:r>
            <a:r>
              <a:rPr lang="en-US" sz="2400" dirty="0">
                <a:solidFill>
                  <a:srgbClr val="BB244A"/>
                </a:solidFill>
                <a:latin typeface="TT Fors Bold" panose="020B0003030001020000" pitchFamily="34" charset="0"/>
              </a:rPr>
              <a:t> </a:t>
            </a:r>
            <a:r>
              <a:rPr lang="en-US" sz="2400" dirty="0" err="1">
                <a:solidFill>
                  <a:srgbClr val="BB244A"/>
                </a:solidFill>
                <a:latin typeface="TT Fors Bold" panose="020B0003030001020000" pitchFamily="34" charset="0"/>
              </a:rPr>
              <a:t>contano</a:t>
            </a:r>
            <a:r>
              <a:rPr lang="en-US" sz="2400" dirty="0">
                <a:solidFill>
                  <a:srgbClr val="BB244A"/>
                </a:solidFill>
                <a:latin typeface="TT Fors Bold" panose="020B0003030001020000" pitchFamily="34" charset="0"/>
              </a:rPr>
              <a:t>! Noi </a:t>
            </a:r>
            <a:r>
              <a:rPr lang="en-US" sz="2400" dirty="0" err="1">
                <a:solidFill>
                  <a:srgbClr val="BB244A"/>
                </a:solidFill>
                <a:latin typeface="TT Fors Bold" panose="020B0003030001020000" pitchFamily="34" charset="0"/>
              </a:rPr>
              <a:t>siamo</a:t>
            </a:r>
            <a:r>
              <a:rPr lang="en-US" sz="2400" dirty="0">
                <a:solidFill>
                  <a:srgbClr val="BB244A"/>
                </a:solidFill>
                <a:latin typeface="TT Fors Bold" panose="020B0003030001020000" pitchFamily="34" charset="0"/>
              </a:rPr>
              <a:t> molto </a:t>
            </a:r>
            <a:r>
              <a:rPr lang="en-US" sz="2400" dirty="0" err="1">
                <a:solidFill>
                  <a:srgbClr val="BB244A"/>
                </a:solidFill>
                <a:latin typeface="TT Fors Bold" panose="020B0003030001020000" pitchFamily="34" charset="0"/>
              </a:rPr>
              <a:t>più</a:t>
            </a:r>
            <a:r>
              <a:rPr lang="en-US" sz="2400" dirty="0">
                <a:solidFill>
                  <a:srgbClr val="BB244A"/>
                </a:solidFill>
                <a:latin typeface="TT Fors Bold" panose="020B0003030001020000" pitchFamily="34" charset="0"/>
              </a:rPr>
              <a:t> </a:t>
            </a:r>
            <a:r>
              <a:rPr lang="en-US" sz="2400" dirty="0" err="1">
                <a:solidFill>
                  <a:srgbClr val="BB244A"/>
                </a:solidFill>
                <a:latin typeface="TT Fors Bold" panose="020B0003030001020000" pitchFamily="34" charset="0"/>
              </a:rPr>
              <a:t>che</a:t>
            </a:r>
            <a:r>
              <a:rPr lang="en-US" sz="2400" dirty="0">
                <a:solidFill>
                  <a:srgbClr val="BB244A"/>
                </a:solidFill>
                <a:latin typeface="TT Fors Bold" panose="020B0003030001020000" pitchFamily="34" charset="0"/>
              </a:rPr>
              <a:t> </a:t>
            </a:r>
            <a:r>
              <a:rPr lang="en-US" sz="2400" dirty="0" err="1">
                <a:solidFill>
                  <a:srgbClr val="BB244A"/>
                </a:solidFill>
                <a:latin typeface="TT Fors Bold" panose="020B0003030001020000" pitchFamily="34" charset="0"/>
              </a:rPr>
              <a:t>barriere</a:t>
            </a:r>
            <a:r>
              <a:rPr lang="en-US" sz="2400" dirty="0">
                <a:solidFill>
                  <a:srgbClr val="BB244A"/>
                </a:solidFill>
                <a:latin typeface="TT Fors Bold" panose="020B0003030001020000" pitchFamily="34" charset="0"/>
              </a:rPr>
              <a:t>, </a:t>
            </a:r>
            <a:r>
              <a:rPr lang="en-US" sz="2400" dirty="0" err="1">
                <a:solidFill>
                  <a:srgbClr val="BB244A"/>
                </a:solidFill>
                <a:latin typeface="TT Fors Bold" panose="020B0003030001020000" pitchFamily="34" charset="0"/>
              </a:rPr>
              <a:t>ruoli</a:t>
            </a:r>
            <a:r>
              <a:rPr lang="en-US" sz="2400" dirty="0">
                <a:solidFill>
                  <a:srgbClr val="BB244A"/>
                </a:solidFill>
                <a:latin typeface="TT Fors Bold" panose="020B0003030001020000" pitchFamily="34" charset="0"/>
              </a:rPr>
              <a:t> e </a:t>
            </a:r>
            <a:r>
              <a:rPr lang="en-US" sz="2400" dirty="0" err="1">
                <a:solidFill>
                  <a:srgbClr val="BB244A"/>
                </a:solidFill>
                <a:latin typeface="TT Fors Bold" panose="020B0003030001020000" pitchFamily="34" charset="0"/>
              </a:rPr>
              <a:t>streotipi</a:t>
            </a:r>
            <a:r>
              <a:rPr lang="en-US" sz="2400" dirty="0">
                <a:solidFill>
                  <a:srgbClr val="BB244A"/>
                </a:solidFill>
                <a:latin typeface="TT Fors Bold" panose="020B0003030001020000" pitchFamily="34" charset="0"/>
              </a:rPr>
              <a:t> </a:t>
            </a:r>
            <a:r>
              <a:rPr lang="en-US" sz="2400" dirty="0" err="1">
                <a:solidFill>
                  <a:srgbClr val="BB244A"/>
                </a:solidFill>
                <a:latin typeface="TT Fors Bold" panose="020B0003030001020000" pitchFamily="34" charset="0"/>
              </a:rPr>
              <a:t>che</a:t>
            </a:r>
            <a:r>
              <a:rPr lang="en-US" sz="2400" dirty="0">
                <a:solidFill>
                  <a:srgbClr val="BB244A"/>
                </a:solidFill>
                <a:latin typeface="TT Fors Bold" panose="020B0003030001020000" pitchFamily="34" charset="0"/>
              </a:rPr>
              <a:t> la </a:t>
            </a:r>
            <a:r>
              <a:rPr lang="en-US" sz="2400" dirty="0" err="1">
                <a:solidFill>
                  <a:srgbClr val="BB244A"/>
                </a:solidFill>
                <a:latin typeface="TT Fors Bold" panose="020B0003030001020000" pitchFamily="34" charset="0"/>
              </a:rPr>
              <a:t>società</a:t>
            </a:r>
            <a:r>
              <a:rPr lang="en-US" sz="2400" dirty="0">
                <a:solidFill>
                  <a:srgbClr val="BB244A"/>
                </a:solidFill>
                <a:latin typeface="TT Fors Bold" panose="020B0003030001020000" pitchFamily="34" charset="0"/>
              </a:rPr>
              <a:t> </a:t>
            </a:r>
            <a:r>
              <a:rPr lang="en-US" sz="2400" dirty="0" err="1">
                <a:solidFill>
                  <a:srgbClr val="BB244A"/>
                </a:solidFill>
                <a:latin typeface="TT Fors Bold" panose="020B0003030001020000" pitchFamily="34" charset="0"/>
              </a:rPr>
              <a:t>crea</a:t>
            </a:r>
            <a:r>
              <a:rPr lang="en-US" sz="2400" dirty="0">
                <a:solidFill>
                  <a:srgbClr val="BB244A"/>
                </a:solidFill>
                <a:latin typeface="TT Fors Bold" panose="020B0003030001020000" pitchFamily="34" charset="0"/>
              </a:rPr>
              <a:t> per </a:t>
            </a:r>
            <a:r>
              <a:rPr lang="en-US" sz="2400" dirty="0" err="1">
                <a:solidFill>
                  <a:srgbClr val="BB244A"/>
                </a:solidFill>
                <a:latin typeface="TT Fors Bold" panose="020B0003030001020000" pitchFamily="34" charset="0"/>
              </a:rPr>
              <a:t>noi</a:t>
            </a:r>
            <a:r>
              <a:rPr lang="en-US" sz="2400" dirty="0">
                <a:solidFill>
                  <a:srgbClr val="BB244A"/>
                </a:solidFill>
                <a:latin typeface="TT Fors Bold" panose="020B0003030001020000" pitchFamily="34" charset="0"/>
              </a:rPr>
              <a:t>! Non </a:t>
            </a:r>
            <a:r>
              <a:rPr lang="en-US" sz="2400" dirty="0" err="1">
                <a:solidFill>
                  <a:srgbClr val="BB244A"/>
                </a:solidFill>
                <a:latin typeface="TT Fors Bold" panose="020B0003030001020000" pitchFamily="34" charset="0"/>
              </a:rPr>
              <a:t>lasciate</a:t>
            </a:r>
            <a:r>
              <a:rPr lang="en-US" sz="2400" dirty="0">
                <a:solidFill>
                  <a:srgbClr val="BB244A"/>
                </a:solidFill>
                <a:latin typeface="TT Fors Bold" panose="020B0003030001020000" pitchFamily="34" charset="0"/>
              </a:rPr>
              <a:t> </a:t>
            </a:r>
            <a:r>
              <a:rPr lang="en-US" sz="2400" dirty="0" err="1">
                <a:solidFill>
                  <a:srgbClr val="BB244A"/>
                </a:solidFill>
                <a:latin typeface="TT Fors Bold" panose="020B0003030001020000" pitchFamily="34" charset="0"/>
              </a:rPr>
              <a:t>che</a:t>
            </a:r>
            <a:r>
              <a:rPr lang="en-US" sz="2400" dirty="0">
                <a:solidFill>
                  <a:srgbClr val="BB244A"/>
                </a:solidFill>
                <a:latin typeface="TT Fors Bold" panose="020B0003030001020000" pitchFamily="34" charset="0"/>
              </a:rPr>
              <a:t> </a:t>
            </a:r>
            <a:r>
              <a:rPr lang="en-US" sz="2400" dirty="0" err="1">
                <a:solidFill>
                  <a:srgbClr val="BB244A"/>
                </a:solidFill>
                <a:latin typeface="TT Fors Bold" panose="020B0003030001020000" pitchFamily="34" charset="0"/>
              </a:rPr>
              <a:t>nulla</a:t>
            </a:r>
            <a:r>
              <a:rPr lang="en-US" sz="2400" dirty="0">
                <a:solidFill>
                  <a:srgbClr val="BB244A"/>
                </a:solidFill>
                <a:latin typeface="TT Fors Bold" panose="020B0003030001020000" pitchFamily="34" charset="0"/>
              </a:rPr>
              <a:t> vi fermi!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BB244A"/>
              </a:solidFill>
              <a:effectLst/>
              <a:uLnTx/>
              <a:uFillTx/>
              <a:latin typeface="TT Fors Bold" panose="020B0003030001020000" pitchFamily="34" charset="0"/>
              <a:ea typeface="+mn-ea"/>
              <a:cs typeface="+mn-cs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6C9E9F7-93CD-6C45-831C-62F66D69EE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064736">
            <a:off x="7888918" y="2913968"/>
            <a:ext cx="2564280" cy="2393329"/>
          </a:xfrm>
          <a:prstGeom prst="rect">
            <a:avLst/>
          </a:prstGeom>
        </p:spPr>
      </p:pic>
      <p:sp>
        <p:nvSpPr>
          <p:cNvPr id="9" name="Rechteck 8">
            <a:extLst>
              <a:ext uri="{FF2B5EF4-FFF2-40B4-BE49-F238E27FC236}">
                <a16:creationId xmlns:a16="http://schemas.microsoft.com/office/drawing/2014/main" id="{74F0EE52-78CA-422E-BA6B-4CEFE231591F}"/>
              </a:ext>
            </a:extLst>
          </p:cNvPr>
          <p:cNvSpPr/>
          <p:nvPr/>
        </p:nvSpPr>
        <p:spPr>
          <a:xfrm>
            <a:off x="8334315" y="3160530"/>
            <a:ext cx="175388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de-DE" sz="1600" dirty="0" err="1">
                <a:solidFill>
                  <a:srgbClr val="BB244A"/>
                </a:solidFill>
                <a:latin typeface="TT Fors" panose="020B0003030001020000" pitchFamily="34" charset="0"/>
              </a:rPr>
              <a:t>Ricorda</a:t>
            </a:r>
            <a:r>
              <a:rPr lang="de-DE" sz="1600" dirty="0">
                <a:solidFill>
                  <a:srgbClr val="BB244A"/>
                </a:solidFill>
                <a:latin typeface="TT Fors" panose="020B0003030001020000" pitchFamily="34" charset="0"/>
              </a:rPr>
              <a:t>: </a:t>
            </a:r>
          </a:p>
          <a:p>
            <a:pPr lvl="0" algn="ctr">
              <a:defRPr/>
            </a:pPr>
            <a:r>
              <a:rPr lang="de-DE" sz="1600" dirty="0" err="1">
                <a:solidFill>
                  <a:srgbClr val="BB244A"/>
                </a:solidFill>
                <a:latin typeface="TT Fors" panose="020B0003030001020000" pitchFamily="34" charset="0"/>
              </a:rPr>
              <a:t>Superare</a:t>
            </a:r>
            <a:r>
              <a:rPr lang="de-DE" sz="1600" dirty="0">
                <a:solidFill>
                  <a:srgbClr val="BB244A"/>
                </a:solidFill>
                <a:latin typeface="TT Fors" panose="020B0003030001020000" pitchFamily="34" charset="0"/>
              </a:rPr>
              <a:t> </a:t>
            </a:r>
            <a:r>
              <a:rPr lang="de-DE" sz="1600" dirty="0" err="1">
                <a:solidFill>
                  <a:srgbClr val="BB244A"/>
                </a:solidFill>
                <a:latin typeface="TT Fors" panose="020B0003030001020000" pitchFamily="34" charset="0"/>
              </a:rPr>
              <a:t>gli</a:t>
            </a:r>
            <a:r>
              <a:rPr lang="de-DE" sz="1600" dirty="0">
                <a:solidFill>
                  <a:srgbClr val="BB244A"/>
                </a:solidFill>
                <a:latin typeface="TT Fors" panose="020B0003030001020000" pitchFamily="34" charset="0"/>
              </a:rPr>
              <a:t> </a:t>
            </a:r>
            <a:r>
              <a:rPr lang="de-DE" sz="1600" dirty="0" err="1">
                <a:solidFill>
                  <a:srgbClr val="BB244A"/>
                </a:solidFill>
                <a:latin typeface="TT Fors" panose="020B0003030001020000" pitchFamily="34" charset="0"/>
              </a:rPr>
              <a:t>stereotipi</a:t>
            </a:r>
            <a:r>
              <a:rPr lang="de-DE" sz="1600" dirty="0">
                <a:solidFill>
                  <a:srgbClr val="BB244A"/>
                </a:solidFill>
                <a:latin typeface="TT Fors" panose="020B0003030001020000" pitchFamily="34" charset="0"/>
              </a:rPr>
              <a:t> </a:t>
            </a:r>
            <a:r>
              <a:rPr lang="de-DE" sz="1600" dirty="0" err="1">
                <a:solidFill>
                  <a:srgbClr val="BB244A"/>
                </a:solidFill>
                <a:latin typeface="TT Fors" panose="020B0003030001020000" pitchFamily="34" charset="0"/>
              </a:rPr>
              <a:t>è</a:t>
            </a:r>
            <a:r>
              <a:rPr lang="de-DE" sz="1600" dirty="0">
                <a:solidFill>
                  <a:srgbClr val="BB244A"/>
                </a:solidFill>
                <a:latin typeface="TT Fors" panose="020B0003030001020000" pitchFamily="34" charset="0"/>
              </a:rPr>
              <a:t> </a:t>
            </a:r>
            <a:r>
              <a:rPr lang="de-DE" sz="1600" dirty="0" err="1">
                <a:solidFill>
                  <a:srgbClr val="BB244A"/>
                </a:solidFill>
                <a:latin typeface="TT Fors" panose="020B0003030001020000" pitchFamily="34" charset="0"/>
              </a:rPr>
              <a:t>necessario</a:t>
            </a:r>
            <a:r>
              <a:rPr lang="de-DE" sz="1600" dirty="0">
                <a:solidFill>
                  <a:srgbClr val="BB244A"/>
                </a:solidFill>
                <a:latin typeface="TT Fors" panose="020B0003030001020000" pitchFamily="34" charset="0"/>
              </a:rPr>
              <a:t> se si </a:t>
            </a:r>
            <a:r>
              <a:rPr lang="de-DE" sz="1600" dirty="0" err="1">
                <a:solidFill>
                  <a:srgbClr val="BB244A"/>
                </a:solidFill>
                <a:latin typeface="TT Fors" panose="020B0003030001020000" pitchFamily="34" charset="0"/>
              </a:rPr>
              <a:t>vuole</a:t>
            </a:r>
            <a:r>
              <a:rPr lang="de-DE" sz="1600" dirty="0">
                <a:solidFill>
                  <a:srgbClr val="BB244A"/>
                </a:solidFill>
                <a:latin typeface="TT Fors" panose="020B0003030001020000" pitchFamily="34" charset="0"/>
              </a:rPr>
              <a:t> </a:t>
            </a:r>
            <a:r>
              <a:rPr lang="de-DE" sz="1600" dirty="0" err="1">
                <a:solidFill>
                  <a:srgbClr val="BB244A"/>
                </a:solidFill>
                <a:latin typeface="TT Fors" panose="020B0003030001020000" pitchFamily="34" charset="0"/>
              </a:rPr>
              <a:t>trovare</a:t>
            </a:r>
            <a:r>
              <a:rPr lang="de-DE" sz="1600" dirty="0">
                <a:solidFill>
                  <a:srgbClr val="BB244A"/>
                </a:solidFill>
                <a:latin typeface="TT Fors" panose="020B0003030001020000" pitchFamily="34" charset="0"/>
              </a:rPr>
              <a:t> la propria </a:t>
            </a:r>
            <a:r>
              <a:rPr lang="de-DE" sz="1600" dirty="0" err="1">
                <a:solidFill>
                  <a:srgbClr val="BB244A"/>
                </a:solidFill>
                <a:latin typeface="TT Fors" panose="020B0003030001020000" pitchFamily="34" charset="0"/>
              </a:rPr>
              <a:t>vera</a:t>
            </a:r>
            <a:r>
              <a:rPr lang="de-DE" sz="1600" dirty="0">
                <a:solidFill>
                  <a:srgbClr val="BB244A"/>
                </a:solidFill>
                <a:latin typeface="TT Fors" panose="020B0003030001020000" pitchFamily="34" charset="0"/>
              </a:rPr>
              <a:t> </a:t>
            </a:r>
            <a:r>
              <a:rPr lang="de-DE" sz="1600" dirty="0" err="1">
                <a:solidFill>
                  <a:srgbClr val="BB244A"/>
                </a:solidFill>
                <a:latin typeface="TT Fors" panose="020B0003030001020000" pitchFamily="34" charset="0"/>
              </a:rPr>
              <a:t>strada</a:t>
            </a:r>
            <a:r>
              <a:rPr lang="de-DE" sz="1600" dirty="0">
                <a:solidFill>
                  <a:srgbClr val="BB244A"/>
                </a:solidFill>
                <a:latin typeface="TT Fors" panose="020B0003030001020000" pitchFamily="34" charset="0"/>
              </a:rPr>
              <a:t>.</a:t>
            </a:r>
            <a:endParaRPr lang="en-US" sz="1600" dirty="0">
              <a:solidFill>
                <a:srgbClr val="BB244A"/>
              </a:solidFill>
              <a:latin typeface="TT Fors" panose="020B0003030001020000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39965EE-AB1F-594C-9256-744F3970EF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36474" y="5494019"/>
            <a:ext cx="1195683" cy="1392843"/>
          </a:xfrm>
          <a:prstGeom prst="rect">
            <a:avLst/>
          </a:prstGeom>
        </p:spPr>
      </p:pic>
      <p:sp>
        <p:nvSpPr>
          <p:cNvPr id="10" name="Textfeld 3">
            <a:extLst>
              <a:ext uri="{FF2B5EF4-FFF2-40B4-BE49-F238E27FC236}">
                <a16:creationId xmlns:a16="http://schemas.microsoft.com/office/drawing/2014/main" id="{044D3A06-F002-452F-95FE-13B20ADAC0C0}"/>
              </a:ext>
            </a:extLst>
          </p:cNvPr>
          <p:cNvSpPr txBox="1"/>
          <p:nvPr/>
        </p:nvSpPr>
        <p:spPr>
          <a:xfrm>
            <a:off x="2783826" y="6451721"/>
            <a:ext cx="533469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dirty="0">
                <a:solidFill>
                  <a:srgbClr val="BB244A"/>
                </a:solidFill>
                <a:latin typeface="TT Fors Bold" panose="020B0003030001020000" pitchFamily="34" charset="0"/>
              </a:rPr>
              <a:t>Crea </a:t>
            </a:r>
            <a:r>
              <a:rPr lang="en-US" dirty="0" err="1">
                <a:solidFill>
                  <a:srgbClr val="BB244A"/>
                </a:solidFill>
                <a:latin typeface="TT Fors Bold" panose="020B0003030001020000" pitchFamily="34" charset="0"/>
              </a:rPr>
              <a:t>persone</a:t>
            </a:r>
            <a:r>
              <a:rPr lang="en-US" dirty="0">
                <a:solidFill>
                  <a:srgbClr val="BB244A"/>
                </a:solidFill>
                <a:latin typeface="TT Fors Bold" panose="020B0003030001020000" pitchFamily="34" charset="0"/>
              </a:rPr>
              <a:t> al di la </a:t>
            </a:r>
            <a:r>
              <a:rPr lang="en-US" dirty="0" err="1">
                <a:solidFill>
                  <a:srgbClr val="BB244A"/>
                </a:solidFill>
                <a:latin typeface="TT Fors Bold" panose="020B0003030001020000" pitchFamily="34" charset="0"/>
              </a:rPr>
              <a:t>dello</a:t>
            </a:r>
            <a:r>
              <a:rPr lang="en-US" dirty="0">
                <a:solidFill>
                  <a:srgbClr val="BB244A"/>
                </a:solidFill>
                <a:latin typeface="TT Fors Bold" panose="020B0003030001020000" pitchFamily="34" charset="0"/>
              </a:rPr>
              <a:t> </a:t>
            </a:r>
            <a:r>
              <a:rPr lang="en-US" dirty="0" err="1">
                <a:solidFill>
                  <a:srgbClr val="BB244A"/>
                </a:solidFill>
                <a:latin typeface="TT Fors Bold" panose="020B0003030001020000" pitchFamily="34" charset="0"/>
              </a:rPr>
              <a:t>stereotipo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BB244A"/>
              </a:solidFill>
              <a:effectLst/>
              <a:uLnTx/>
              <a:uFillTx/>
              <a:latin typeface="TT Fors" panose="020B0003030001020000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77872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8427FE-1B3A-B9AB-1BB9-2CB94E90C5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1A2CD04-60E8-2C71-F252-B89D606C94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234737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DF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2AC6217-24E5-B644-87ED-B50F9D26CC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30749" y="826279"/>
            <a:ext cx="2832142" cy="2837505"/>
          </a:xfrm>
          <a:prstGeom prst="rect">
            <a:avLst/>
          </a:prstGeom>
        </p:spPr>
      </p:pic>
      <p:sp>
        <p:nvSpPr>
          <p:cNvPr id="6" name="TextBox 4">
            <a:extLst>
              <a:ext uri="{FF2B5EF4-FFF2-40B4-BE49-F238E27FC236}">
                <a16:creationId xmlns:a16="http://schemas.microsoft.com/office/drawing/2014/main" id="{9FFD16E9-A14E-41DC-B3EE-407BBE72351F}"/>
              </a:ext>
            </a:extLst>
          </p:cNvPr>
          <p:cNvSpPr txBox="1"/>
          <p:nvPr/>
        </p:nvSpPr>
        <p:spPr>
          <a:xfrm>
            <a:off x="3769014" y="924572"/>
            <a:ext cx="63920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solidFill>
                  <a:srgbClr val="BB244A"/>
                </a:solidFill>
                <a:latin typeface="TT Fors Bold" panose="020B0003030001020000" pitchFamily="34" charset="0"/>
              </a:rPr>
              <a:t>Ciascuno</a:t>
            </a:r>
            <a:r>
              <a:rPr lang="en-US" sz="3600" dirty="0">
                <a:solidFill>
                  <a:srgbClr val="BB244A"/>
                </a:solidFill>
                <a:latin typeface="TT Fors Bold" panose="020B0003030001020000" pitchFamily="34" charset="0"/>
              </a:rPr>
              <a:t> </a:t>
            </a:r>
            <a:r>
              <a:rPr lang="en-US" sz="3600" dirty="0" err="1">
                <a:solidFill>
                  <a:srgbClr val="BB244A"/>
                </a:solidFill>
                <a:latin typeface="TT Fors Bold" panose="020B0003030001020000" pitchFamily="34" charset="0"/>
              </a:rPr>
              <a:t>prenda</a:t>
            </a:r>
            <a:r>
              <a:rPr lang="en-US" sz="3600" dirty="0">
                <a:solidFill>
                  <a:srgbClr val="BB244A"/>
                </a:solidFill>
                <a:latin typeface="TT Fors Bold" panose="020B0003030001020000" pitchFamily="34" charset="0"/>
              </a:rPr>
              <a:t> un </a:t>
            </a:r>
            <a:r>
              <a:rPr lang="en-US" sz="3600" dirty="0" err="1">
                <a:solidFill>
                  <a:srgbClr val="BB244A"/>
                </a:solidFill>
                <a:latin typeface="TT Fors Bold" panose="020B0003030001020000" pitchFamily="34" charset="0"/>
              </a:rPr>
              <a:t>foglio</a:t>
            </a:r>
            <a:r>
              <a:rPr lang="en-US" sz="3600" dirty="0">
                <a:solidFill>
                  <a:srgbClr val="BB244A"/>
                </a:solidFill>
                <a:latin typeface="TT Fors Bold" panose="020B0003030001020000" pitchFamily="34" charset="0"/>
              </a:rPr>
              <a:t> “</a:t>
            </a:r>
            <a:r>
              <a:rPr lang="en-US" sz="3600" dirty="0" err="1">
                <a:solidFill>
                  <a:srgbClr val="BB244A"/>
                </a:solidFill>
                <a:latin typeface="TT Fors Bold" panose="020B0003030001020000" pitchFamily="34" charset="0"/>
              </a:rPr>
              <a:t>carriera</a:t>
            </a:r>
            <a:r>
              <a:rPr lang="en-US" sz="3600" dirty="0">
                <a:solidFill>
                  <a:srgbClr val="BB244A"/>
                </a:solidFill>
                <a:latin typeface="TT Fors Bold" panose="020B0003030001020000" pitchFamily="34" charset="0"/>
              </a:rPr>
              <a:t>”. </a:t>
            </a:r>
            <a:r>
              <a:rPr lang="it-IT" sz="3600" dirty="0">
                <a:solidFill>
                  <a:srgbClr val="BB244A"/>
                </a:solidFill>
                <a:latin typeface="TT Fors Bold" panose="020B0003030001020000" pitchFamily="34" charset="0"/>
              </a:rPr>
              <a:t>Ognuno peschi segretamente 2 carte </a:t>
            </a:r>
            <a:r>
              <a:rPr lang="en-US" sz="3600" dirty="0">
                <a:solidFill>
                  <a:srgbClr val="BB244A"/>
                </a:solidFill>
                <a:latin typeface="TT Fors Bold" panose="020B0003030001020000" pitchFamily="34" charset="0"/>
              </a:rPr>
              <a:t>“</a:t>
            </a:r>
            <a:r>
              <a:rPr lang="it-IT" sz="3600" dirty="0">
                <a:solidFill>
                  <a:srgbClr val="BB244A"/>
                </a:solidFill>
                <a:latin typeface="TT Fors Bold" panose="020B0003030001020000" pitchFamily="34" charset="0"/>
              </a:rPr>
              <a:t>testa</a:t>
            </a:r>
            <a:r>
              <a:rPr lang="en-US" sz="3600" dirty="0">
                <a:solidFill>
                  <a:srgbClr val="BB244A"/>
                </a:solidFill>
                <a:latin typeface="TT Fors Bold" panose="020B0003030001020000" pitchFamily="34" charset="0"/>
              </a:rPr>
              <a:t>”</a:t>
            </a:r>
            <a:r>
              <a:rPr lang="it-IT" sz="3600" dirty="0">
                <a:solidFill>
                  <a:srgbClr val="BB244A"/>
                </a:solidFill>
                <a:latin typeface="TT Fors Bold" panose="020B0003030001020000" pitchFamily="34" charset="0"/>
              </a:rPr>
              <a:t> dal mazzo. </a:t>
            </a:r>
            <a:endParaRPr lang="en-US" sz="3600" dirty="0">
              <a:solidFill>
                <a:srgbClr val="BB244A"/>
              </a:solidFill>
              <a:latin typeface="TT Fors Bold" panose="020B0003030001020000" pitchFamily="34" charset="0"/>
            </a:endParaRP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8B0E8116-60EA-4B47-98FF-5A2CDB63EF0E}"/>
              </a:ext>
            </a:extLst>
          </p:cNvPr>
          <p:cNvSpPr txBox="1"/>
          <p:nvPr/>
        </p:nvSpPr>
        <p:spPr>
          <a:xfrm>
            <a:off x="1028960" y="1292361"/>
            <a:ext cx="168044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BB244A"/>
                </a:solidFill>
                <a:latin typeface="TT Fors Bold" panose="020B0003030001020000" pitchFamily="34" charset="0"/>
              </a:rPr>
              <a:t>1</a:t>
            </a:r>
            <a:endParaRPr lang="en-MK" sz="11500" b="1" dirty="0">
              <a:solidFill>
                <a:srgbClr val="BB244A"/>
              </a:solidFill>
              <a:latin typeface="TT Fors Bold" panose="020B0003030001020000" pitchFamily="34" charset="0"/>
            </a:endParaRP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3798B5E8-7867-4385-83F6-F6177935CDB2}"/>
              </a:ext>
            </a:extLst>
          </p:cNvPr>
          <p:cNvSpPr/>
          <p:nvPr/>
        </p:nvSpPr>
        <p:spPr>
          <a:xfrm>
            <a:off x="530749" y="4115288"/>
            <a:ext cx="545052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rgbClr val="BB244A"/>
                </a:solidFill>
                <a:latin typeface="TT Fors" panose="020B0003030001020000" pitchFamily="34" charset="0"/>
              </a:rPr>
              <a:t>Ora </a:t>
            </a:r>
            <a:r>
              <a:rPr lang="en-US" sz="3200" dirty="0" err="1">
                <a:solidFill>
                  <a:srgbClr val="BB244A"/>
                </a:solidFill>
                <a:latin typeface="TT Fors" panose="020B0003030001020000" pitchFamily="34" charset="0"/>
              </a:rPr>
              <a:t>disegnate</a:t>
            </a:r>
            <a:r>
              <a:rPr lang="en-US" sz="3200" dirty="0">
                <a:solidFill>
                  <a:srgbClr val="BB244A"/>
                </a:solidFill>
                <a:latin typeface="TT Fors" panose="020B0003030001020000" pitchFamily="34" charset="0"/>
              </a:rPr>
              <a:t> la </a:t>
            </a:r>
            <a:r>
              <a:rPr lang="en-US" sz="3200" dirty="0" err="1">
                <a:solidFill>
                  <a:srgbClr val="BB244A"/>
                </a:solidFill>
                <a:latin typeface="TT Fors" panose="020B0003030001020000" pitchFamily="34" charset="0"/>
              </a:rPr>
              <a:t>testa</a:t>
            </a:r>
            <a:r>
              <a:rPr lang="en-US" sz="3200" dirty="0">
                <a:solidFill>
                  <a:srgbClr val="BB244A"/>
                </a:solidFill>
                <a:latin typeface="TT Fors" panose="020B0003030001020000" pitchFamily="34" charset="0"/>
              </a:rPr>
              <a:t> </a:t>
            </a:r>
            <a:r>
              <a:rPr lang="en-US" sz="3200" dirty="0" err="1">
                <a:solidFill>
                  <a:srgbClr val="BB244A"/>
                </a:solidFill>
                <a:latin typeface="TT Fors" panose="020B0003030001020000" pitchFamily="34" charset="0"/>
              </a:rPr>
              <a:t>della</a:t>
            </a:r>
            <a:r>
              <a:rPr lang="en-US" sz="3200" dirty="0">
                <a:solidFill>
                  <a:srgbClr val="BB244A"/>
                </a:solidFill>
                <a:latin typeface="TT Fors" panose="020B0003030001020000" pitchFamily="34" charset="0"/>
              </a:rPr>
              <a:t> persona con le </a:t>
            </a:r>
            <a:r>
              <a:rPr lang="en-US" sz="3200" dirty="0" err="1">
                <a:solidFill>
                  <a:srgbClr val="BB244A"/>
                </a:solidFill>
                <a:latin typeface="TT Fors" panose="020B0003030001020000" pitchFamily="34" charset="0"/>
              </a:rPr>
              <a:t>caratteristiche</a:t>
            </a:r>
            <a:r>
              <a:rPr lang="en-US" sz="3200" dirty="0">
                <a:solidFill>
                  <a:srgbClr val="BB244A"/>
                </a:solidFill>
                <a:latin typeface="TT Fors" panose="020B0003030001020000" pitchFamily="34" charset="0"/>
              </a:rPr>
              <a:t> </a:t>
            </a:r>
            <a:r>
              <a:rPr lang="en-US" sz="3200" dirty="0" err="1">
                <a:solidFill>
                  <a:srgbClr val="BB244A"/>
                </a:solidFill>
                <a:latin typeface="TT Fors" panose="020B0003030001020000" pitchFamily="34" charset="0"/>
              </a:rPr>
              <a:t>descritte</a:t>
            </a:r>
            <a:r>
              <a:rPr lang="en-US" sz="3200" dirty="0">
                <a:solidFill>
                  <a:srgbClr val="BB244A"/>
                </a:solidFill>
                <a:latin typeface="TT Fors" panose="020B0003030001020000" pitchFamily="34" charset="0"/>
              </a:rPr>
              <a:t> </a:t>
            </a:r>
            <a:r>
              <a:rPr lang="en-US" sz="3200" dirty="0" err="1">
                <a:solidFill>
                  <a:srgbClr val="BB244A"/>
                </a:solidFill>
                <a:latin typeface="TT Fors" panose="020B0003030001020000" pitchFamily="34" charset="0"/>
              </a:rPr>
              <a:t>nella</a:t>
            </a:r>
            <a:r>
              <a:rPr lang="en-US" sz="3200" dirty="0">
                <a:solidFill>
                  <a:srgbClr val="BB244A"/>
                </a:solidFill>
                <a:latin typeface="TT Fors" panose="020B0003030001020000" pitchFamily="34" charset="0"/>
              </a:rPr>
              <a:t> carta, senza </a:t>
            </a:r>
            <a:r>
              <a:rPr lang="en-US" sz="3200" dirty="0" err="1">
                <a:solidFill>
                  <a:srgbClr val="BB244A"/>
                </a:solidFill>
                <a:latin typeface="TT Fors" panose="020B0003030001020000" pitchFamily="34" charset="0"/>
              </a:rPr>
              <a:t>farvi</a:t>
            </a:r>
            <a:r>
              <a:rPr lang="en-US" sz="3200" dirty="0">
                <a:solidFill>
                  <a:srgbClr val="BB244A"/>
                </a:solidFill>
                <a:latin typeface="TT Fors" panose="020B0003030001020000" pitchFamily="34" charset="0"/>
              </a:rPr>
              <a:t> </a:t>
            </a:r>
            <a:r>
              <a:rPr lang="en-US" sz="3200" dirty="0" err="1">
                <a:solidFill>
                  <a:srgbClr val="BB244A"/>
                </a:solidFill>
                <a:latin typeface="TT Fors" panose="020B0003030001020000" pitchFamily="34" charset="0"/>
              </a:rPr>
              <a:t>vedere</a:t>
            </a:r>
            <a:r>
              <a:rPr lang="en-US" sz="3200" dirty="0">
                <a:solidFill>
                  <a:srgbClr val="BB244A"/>
                </a:solidFill>
                <a:latin typeface="TT Fors" panose="020B0003030001020000" pitchFamily="34" charset="0"/>
              </a:rPr>
              <a:t> </a:t>
            </a:r>
            <a:r>
              <a:rPr lang="en-US" sz="3200" dirty="0" err="1">
                <a:solidFill>
                  <a:srgbClr val="BB244A"/>
                </a:solidFill>
                <a:latin typeface="TT Fors" panose="020B0003030001020000" pitchFamily="34" charset="0"/>
              </a:rPr>
              <a:t>dagli</a:t>
            </a:r>
            <a:r>
              <a:rPr lang="en-US" sz="3200" dirty="0">
                <a:solidFill>
                  <a:srgbClr val="BB244A"/>
                </a:solidFill>
                <a:latin typeface="TT Fors" panose="020B0003030001020000" pitchFamily="34" charset="0"/>
              </a:rPr>
              <a:t> </a:t>
            </a:r>
            <a:r>
              <a:rPr lang="en-US" sz="3200" dirty="0" err="1">
                <a:solidFill>
                  <a:srgbClr val="BB244A"/>
                </a:solidFill>
                <a:latin typeface="TT Fors" panose="020B0003030001020000" pitchFamily="34" charset="0"/>
              </a:rPr>
              <a:t>altri</a:t>
            </a:r>
            <a:r>
              <a:rPr lang="en-US" sz="3200" dirty="0">
                <a:solidFill>
                  <a:srgbClr val="BB244A"/>
                </a:solidFill>
                <a:latin typeface="TT Fors" panose="020B0003030001020000" pitchFamily="34" charset="0"/>
              </a:rPr>
              <a:t> e </a:t>
            </a:r>
            <a:r>
              <a:rPr lang="en-US" sz="3200" dirty="0" err="1">
                <a:solidFill>
                  <a:srgbClr val="BB244A"/>
                </a:solidFill>
                <a:latin typeface="TT Fors" panose="020B0003030001020000" pitchFamily="34" charset="0"/>
              </a:rPr>
              <a:t>dalle</a:t>
            </a:r>
            <a:r>
              <a:rPr lang="en-US" sz="3200" dirty="0">
                <a:solidFill>
                  <a:srgbClr val="BB244A"/>
                </a:solidFill>
                <a:latin typeface="TT Fors" panose="020B0003030001020000" pitchFamily="34" charset="0"/>
              </a:rPr>
              <a:t> </a:t>
            </a:r>
            <a:r>
              <a:rPr lang="en-US" sz="3200" dirty="0" err="1">
                <a:solidFill>
                  <a:srgbClr val="BB244A"/>
                </a:solidFill>
                <a:latin typeface="TT Fors" panose="020B0003030001020000" pitchFamily="34" charset="0"/>
              </a:rPr>
              <a:t>altre</a:t>
            </a:r>
            <a:r>
              <a:rPr lang="en-US" sz="3200" dirty="0">
                <a:solidFill>
                  <a:srgbClr val="BB244A"/>
                </a:solidFill>
                <a:latin typeface="TT Fors" panose="020B0003030001020000" pitchFamily="34" charset="0"/>
              </a:rPr>
              <a:t>. Poi </a:t>
            </a:r>
            <a:r>
              <a:rPr lang="en-US" sz="3200" dirty="0" err="1">
                <a:solidFill>
                  <a:srgbClr val="BB244A"/>
                </a:solidFill>
                <a:latin typeface="TT Fors" panose="020B0003030001020000" pitchFamily="34" charset="0"/>
              </a:rPr>
              <a:t>piegate</a:t>
            </a:r>
            <a:r>
              <a:rPr lang="en-US" sz="3200" dirty="0">
                <a:solidFill>
                  <a:srgbClr val="BB244A"/>
                </a:solidFill>
                <a:latin typeface="TT Fors" panose="020B0003030001020000" pitchFamily="34" charset="0"/>
              </a:rPr>
              <a:t> il </a:t>
            </a:r>
            <a:r>
              <a:rPr lang="en-US" sz="3200" dirty="0" err="1">
                <a:solidFill>
                  <a:srgbClr val="BB244A"/>
                </a:solidFill>
                <a:latin typeface="TT Fors" panose="020B0003030001020000" pitchFamily="34" charset="0"/>
              </a:rPr>
              <a:t>foglio</a:t>
            </a:r>
            <a:r>
              <a:rPr lang="en-US" sz="3200" dirty="0">
                <a:solidFill>
                  <a:srgbClr val="BB244A"/>
                </a:solidFill>
                <a:latin typeface="TT Fors" panose="020B0003030001020000" pitchFamily="34" charset="0"/>
              </a:rPr>
              <a:t>.</a:t>
            </a:r>
          </a:p>
        </p:txBody>
      </p:sp>
      <p:sp>
        <p:nvSpPr>
          <p:cNvPr id="9" name="Gleichschenkliges Dreieck 8">
            <a:extLst>
              <a:ext uri="{FF2B5EF4-FFF2-40B4-BE49-F238E27FC236}">
                <a16:creationId xmlns:a16="http://schemas.microsoft.com/office/drawing/2014/main" id="{A7FE0B25-F34C-4608-95D2-2CDECA5C2DE0}"/>
              </a:ext>
            </a:extLst>
          </p:cNvPr>
          <p:cNvSpPr/>
          <p:nvPr/>
        </p:nvSpPr>
        <p:spPr>
          <a:xfrm>
            <a:off x="8544677" y="5270225"/>
            <a:ext cx="124696" cy="766618"/>
          </a:xfrm>
          <a:prstGeom prst="triangle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Pfeil: gebogen 9">
            <a:extLst>
              <a:ext uri="{FF2B5EF4-FFF2-40B4-BE49-F238E27FC236}">
                <a16:creationId xmlns:a16="http://schemas.microsoft.com/office/drawing/2014/main" id="{2616545F-8C47-4BA5-A70C-5EB033B9A9D0}"/>
              </a:ext>
            </a:extLst>
          </p:cNvPr>
          <p:cNvSpPr/>
          <p:nvPr/>
        </p:nvSpPr>
        <p:spPr>
          <a:xfrm>
            <a:off x="8140299" y="4608945"/>
            <a:ext cx="663978" cy="766618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5844413"/>
              <a:gd name="adj5" fmla="val 1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pic>
        <p:nvPicPr>
          <p:cNvPr id="17" name="Grafik 16">
            <a:extLst>
              <a:ext uri="{FF2B5EF4-FFF2-40B4-BE49-F238E27FC236}">
                <a16:creationId xmlns:a16="http://schemas.microsoft.com/office/drawing/2014/main" id="{DD381F13-7DF8-4179-986C-1532C3C1D2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252766">
            <a:off x="6309345" y="4304398"/>
            <a:ext cx="1979131" cy="2878354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1CB25A76-2800-4568-9D5D-246BD64D75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281212">
            <a:off x="8696113" y="5173462"/>
            <a:ext cx="1745577" cy="1799453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2BE8030D-C1ED-483C-B349-90AD6C115D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24855" y="2692846"/>
            <a:ext cx="923837" cy="54491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D5CD57B8-D720-4D59-A77A-A9042EE60DA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50535" y="3209087"/>
            <a:ext cx="936239" cy="54492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2620902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A5D43D3-25DE-41B3-BD79-E5423F9267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978B347-E649-4101-ACA7-9DC1E34C10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297134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DF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7A531BCC-3F65-4AD4-8E21-9C6196A45FE8}"/>
              </a:ext>
            </a:extLst>
          </p:cNvPr>
          <p:cNvSpPr/>
          <p:nvPr/>
        </p:nvSpPr>
        <p:spPr>
          <a:xfrm>
            <a:off x="511666" y="3736637"/>
            <a:ext cx="966848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3200" dirty="0">
                <a:solidFill>
                  <a:srgbClr val="BB244A"/>
                </a:solidFill>
              </a:rPr>
              <a:t>Prendete quindi due carte </a:t>
            </a:r>
            <a:r>
              <a:rPr lang="en-US" sz="3200" dirty="0">
                <a:solidFill>
                  <a:srgbClr val="BB244A"/>
                </a:solidFill>
                <a:latin typeface="TT Fors Bold" panose="020B0003030001020000" pitchFamily="34" charset="0"/>
              </a:rPr>
              <a:t>“</a:t>
            </a:r>
            <a:r>
              <a:rPr lang="it-IT" sz="3200" dirty="0">
                <a:solidFill>
                  <a:srgbClr val="BB244A"/>
                </a:solidFill>
              </a:rPr>
              <a:t>corpo</a:t>
            </a:r>
            <a:r>
              <a:rPr lang="en-US" sz="3200" dirty="0">
                <a:solidFill>
                  <a:srgbClr val="BB244A"/>
                </a:solidFill>
                <a:latin typeface="TT Fors Bold" panose="020B0003030001020000" pitchFamily="34" charset="0"/>
              </a:rPr>
              <a:t> ”</a:t>
            </a:r>
            <a:r>
              <a:rPr lang="it-IT" sz="3200" dirty="0">
                <a:solidFill>
                  <a:srgbClr val="BB244A"/>
                </a:solidFill>
              </a:rPr>
              <a:t> e disegnate le caratteristiche della carta sul foglio ricevuto. Poi ripetete la stessa procedura pescando due carte </a:t>
            </a:r>
            <a:r>
              <a:rPr lang="en-US" sz="3200" dirty="0">
                <a:solidFill>
                  <a:srgbClr val="BB244A"/>
                </a:solidFill>
                <a:latin typeface="TT Fors Bold" panose="020B0003030001020000" pitchFamily="34" charset="0"/>
              </a:rPr>
              <a:t>“</a:t>
            </a:r>
            <a:r>
              <a:rPr lang="it-IT" sz="3200" dirty="0">
                <a:solidFill>
                  <a:srgbClr val="BB244A"/>
                </a:solidFill>
                <a:latin typeface="TT Fors Bold" panose="020B0003030001020000" pitchFamily="34" charset="0"/>
              </a:rPr>
              <a:t>piedi</a:t>
            </a:r>
            <a:r>
              <a:rPr lang="en-US" sz="3200" dirty="0">
                <a:solidFill>
                  <a:srgbClr val="BB244A"/>
                </a:solidFill>
                <a:latin typeface="TT Fors Bold" panose="020B0003030001020000" pitchFamily="34" charset="0"/>
              </a:rPr>
              <a:t>”</a:t>
            </a:r>
            <a:r>
              <a:rPr lang="it-IT" sz="3200" dirty="0">
                <a:solidFill>
                  <a:srgbClr val="BB244A"/>
                </a:solidFill>
              </a:rPr>
              <a:t> e </a:t>
            </a:r>
            <a:r>
              <a:rPr lang="en-US" sz="3200" dirty="0">
                <a:solidFill>
                  <a:srgbClr val="BB244A"/>
                </a:solidFill>
                <a:latin typeface="TT Fors Bold" panose="020B0003030001020000" pitchFamily="34" charset="0"/>
              </a:rPr>
              <a:t>“</a:t>
            </a:r>
            <a:r>
              <a:rPr lang="it-IT" sz="3200" dirty="0">
                <a:solidFill>
                  <a:srgbClr val="BB244A"/>
                </a:solidFill>
                <a:latin typeface="TT Fors Bold" panose="020B0003030001020000" pitchFamily="34" charset="0"/>
              </a:rPr>
              <a:t>gambe</a:t>
            </a:r>
            <a:r>
              <a:rPr lang="en-US" sz="3200" dirty="0">
                <a:solidFill>
                  <a:srgbClr val="BB244A"/>
                </a:solidFill>
                <a:latin typeface="TT Fors Bold" panose="020B0003030001020000" pitchFamily="34" charset="0"/>
              </a:rPr>
              <a:t>”.</a:t>
            </a:r>
            <a:endParaRPr lang="en-US" sz="3600" dirty="0">
              <a:solidFill>
                <a:srgbClr val="BB244A"/>
              </a:solidFill>
              <a:latin typeface="TT Fors" panose="020B0003030001020000" pitchFamily="34" charset="0"/>
            </a:endParaRPr>
          </a:p>
        </p:txBody>
      </p:sp>
      <p:sp>
        <p:nvSpPr>
          <p:cNvPr id="9" name="Gleichschenkliges Dreieck 8">
            <a:extLst>
              <a:ext uri="{FF2B5EF4-FFF2-40B4-BE49-F238E27FC236}">
                <a16:creationId xmlns:a16="http://schemas.microsoft.com/office/drawing/2014/main" id="{22B46F26-7040-4F26-9028-C4F38C0B9DA8}"/>
              </a:ext>
            </a:extLst>
          </p:cNvPr>
          <p:cNvSpPr/>
          <p:nvPr/>
        </p:nvSpPr>
        <p:spPr>
          <a:xfrm>
            <a:off x="8662435" y="5850736"/>
            <a:ext cx="124696" cy="766618"/>
          </a:xfrm>
          <a:prstGeom prst="triangle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Parallelogramm 3">
            <a:extLst>
              <a:ext uri="{FF2B5EF4-FFF2-40B4-BE49-F238E27FC236}">
                <a16:creationId xmlns:a16="http://schemas.microsoft.com/office/drawing/2014/main" id="{9A414167-BCAD-4CF2-8601-9928991598F2}"/>
              </a:ext>
            </a:extLst>
          </p:cNvPr>
          <p:cNvSpPr/>
          <p:nvPr/>
        </p:nvSpPr>
        <p:spPr>
          <a:xfrm rot="21219785">
            <a:off x="8521682" y="6516852"/>
            <a:ext cx="1947716" cy="735660"/>
          </a:xfrm>
          <a:prstGeom prst="parallelogram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2AC6217-24E5-B644-87ED-B50F9D26CC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30749" y="826279"/>
            <a:ext cx="2832142" cy="2837505"/>
          </a:xfrm>
          <a:prstGeom prst="rect">
            <a:avLst/>
          </a:prstGeom>
        </p:spPr>
      </p:pic>
      <p:sp>
        <p:nvSpPr>
          <p:cNvPr id="6" name="TextBox 4">
            <a:extLst>
              <a:ext uri="{FF2B5EF4-FFF2-40B4-BE49-F238E27FC236}">
                <a16:creationId xmlns:a16="http://schemas.microsoft.com/office/drawing/2014/main" id="{9FFD16E9-A14E-41DC-B3EE-407BBE72351F}"/>
              </a:ext>
            </a:extLst>
          </p:cNvPr>
          <p:cNvSpPr txBox="1"/>
          <p:nvPr/>
        </p:nvSpPr>
        <p:spPr>
          <a:xfrm>
            <a:off x="3635956" y="668387"/>
            <a:ext cx="675877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dirty="0">
                <a:solidFill>
                  <a:srgbClr val="BB244A"/>
                </a:solidFill>
              </a:rPr>
              <a:t>Passate il vostro foglio alla persona accanto a voi con la parte della «testa» piegata posteriormente così che non sia visibile.</a:t>
            </a:r>
            <a:endParaRPr lang="en-US" sz="3600" dirty="0">
              <a:solidFill>
                <a:srgbClr val="BB244A"/>
              </a:solidFill>
              <a:latin typeface="TT Fors" panose="020B0003030001020000" pitchFamily="34" charset="0"/>
            </a:endParaRP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8B0E8116-60EA-4B47-98FF-5A2CDB63EF0E}"/>
              </a:ext>
            </a:extLst>
          </p:cNvPr>
          <p:cNvSpPr txBox="1"/>
          <p:nvPr/>
        </p:nvSpPr>
        <p:spPr>
          <a:xfrm>
            <a:off x="1028960" y="1292361"/>
            <a:ext cx="168044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500" b="1" i="0" u="none" strike="noStrike" kern="1200" cap="none" spc="0" normalizeH="0" baseline="0" noProof="0" dirty="0">
                <a:ln>
                  <a:noFill/>
                </a:ln>
                <a:solidFill>
                  <a:srgbClr val="BB244A"/>
                </a:solidFill>
                <a:effectLst/>
                <a:uLnTx/>
                <a:uFillTx/>
                <a:latin typeface="TT Fors Bold" panose="020B0003030001020000" pitchFamily="34" charset="0"/>
                <a:ea typeface="+mn-ea"/>
                <a:cs typeface="+mn-cs"/>
              </a:rPr>
              <a:t>2</a:t>
            </a:r>
            <a:endParaRPr kumimoji="0" lang="en-MK" sz="11500" b="1" i="0" u="none" strike="noStrike" kern="1200" cap="none" spc="0" normalizeH="0" baseline="0" noProof="0" dirty="0">
              <a:ln>
                <a:noFill/>
              </a:ln>
              <a:solidFill>
                <a:srgbClr val="BB244A"/>
              </a:solidFill>
              <a:effectLst/>
              <a:uLnTx/>
              <a:uFillTx/>
              <a:latin typeface="TT Fors Bold" panose="020B0003030001020000" pitchFamily="34" charset="0"/>
              <a:ea typeface="+mn-ea"/>
              <a:cs typeface="+mn-cs"/>
            </a:endParaRPr>
          </a:p>
        </p:txBody>
      </p:sp>
      <p:sp>
        <p:nvSpPr>
          <p:cNvPr id="8" name="Gleichschenkliges Dreieck 7">
            <a:extLst>
              <a:ext uri="{FF2B5EF4-FFF2-40B4-BE49-F238E27FC236}">
                <a16:creationId xmlns:a16="http://schemas.microsoft.com/office/drawing/2014/main" id="{17C8AEEA-6F3B-460E-8418-9D1BE3ADE7FB}"/>
              </a:ext>
            </a:extLst>
          </p:cNvPr>
          <p:cNvSpPr/>
          <p:nvPr/>
        </p:nvSpPr>
        <p:spPr>
          <a:xfrm>
            <a:off x="6444236" y="5584378"/>
            <a:ext cx="124696" cy="766618"/>
          </a:xfrm>
          <a:prstGeom prst="triangle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Pfeil: gebogen 9">
            <a:extLst>
              <a:ext uri="{FF2B5EF4-FFF2-40B4-BE49-F238E27FC236}">
                <a16:creationId xmlns:a16="http://schemas.microsoft.com/office/drawing/2014/main" id="{AD604C5B-2C55-4035-840E-5C2EC8A6635C}"/>
              </a:ext>
            </a:extLst>
          </p:cNvPr>
          <p:cNvSpPr/>
          <p:nvPr/>
        </p:nvSpPr>
        <p:spPr>
          <a:xfrm rot="21045799">
            <a:off x="7534845" y="5459598"/>
            <a:ext cx="663978" cy="766618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5844413"/>
              <a:gd name="adj5" fmla="val 1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pic>
        <p:nvPicPr>
          <p:cNvPr id="17" name="Grafik 16">
            <a:extLst>
              <a:ext uri="{FF2B5EF4-FFF2-40B4-BE49-F238E27FC236}">
                <a16:creationId xmlns:a16="http://schemas.microsoft.com/office/drawing/2014/main" id="{C08482CC-C819-4CF1-ABF7-B59B33495E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281212">
            <a:off x="6586148" y="5481348"/>
            <a:ext cx="1745577" cy="1799453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0B35604F-F199-4E93-9F2C-8A23985653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264644">
            <a:off x="8761001" y="5808107"/>
            <a:ext cx="1711896" cy="875687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8D859BD4-6B51-4E85-A486-0B2E8D59863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57617" y="2431999"/>
            <a:ext cx="1295902" cy="76644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FCDC2157-E768-4A02-B834-37E327FE341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59246" y="2904175"/>
            <a:ext cx="1282424" cy="76644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F062083F-5431-45A2-8896-DDD24E01598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15573" y="6019612"/>
            <a:ext cx="1437876" cy="83040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2372D713-5473-42FD-ADB0-EC921911C95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9604" y="5973205"/>
            <a:ext cx="1490576" cy="87680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10279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8427FE-1B3A-B9AB-1BB9-2CB94E90C5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1A2CD04-60E8-2C71-F252-B89D606C94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297425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DF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2AC6217-24E5-B644-87ED-B50F9D26CC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30749" y="826279"/>
            <a:ext cx="2832142" cy="2837505"/>
          </a:xfrm>
          <a:prstGeom prst="rect">
            <a:avLst/>
          </a:prstGeom>
        </p:spPr>
      </p:pic>
      <p:sp>
        <p:nvSpPr>
          <p:cNvPr id="6" name="TextBox 4">
            <a:extLst>
              <a:ext uri="{FF2B5EF4-FFF2-40B4-BE49-F238E27FC236}">
                <a16:creationId xmlns:a16="http://schemas.microsoft.com/office/drawing/2014/main" id="{9FFD16E9-A14E-41DC-B3EE-407BBE72351F}"/>
              </a:ext>
            </a:extLst>
          </p:cNvPr>
          <p:cNvSpPr txBox="1"/>
          <p:nvPr/>
        </p:nvSpPr>
        <p:spPr>
          <a:xfrm>
            <a:off x="3601161" y="826279"/>
            <a:ext cx="7090652" cy="7078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b="1" dirty="0">
                <a:solidFill>
                  <a:srgbClr val="BB244A"/>
                </a:solidFill>
              </a:rPr>
              <a:t>Scoprite il/la professionista che avete disegnato tutti assieme!</a:t>
            </a:r>
          </a:p>
          <a:p>
            <a:endParaRPr lang="it-IT" sz="3600" b="1" dirty="0">
              <a:solidFill>
                <a:srgbClr val="BB244A"/>
              </a:solidFill>
            </a:endParaRPr>
          </a:p>
          <a:p>
            <a:r>
              <a:rPr lang="it-IT" sz="3600" dirty="0">
                <a:solidFill>
                  <a:srgbClr val="BB244A"/>
                </a:solidFill>
              </a:rPr>
              <a:t>Guardate i disegni. Trovate espressioni inaspettate? Cosa e perché?</a:t>
            </a:r>
            <a:br>
              <a:rPr lang="it-IT" sz="3600" dirty="0">
                <a:solidFill>
                  <a:srgbClr val="BB244A"/>
                </a:solidFill>
              </a:rPr>
            </a:br>
            <a:r>
              <a:rPr lang="it-IT" sz="3600" dirty="0">
                <a:solidFill>
                  <a:srgbClr val="BB244A"/>
                </a:solidFill>
              </a:rPr>
              <a:t>Discutete su quali potrebbero essere le occupazioni delle persone e </a:t>
            </a:r>
            <a:r>
              <a:rPr lang="it-IT" sz="3600">
                <a:solidFill>
                  <a:srgbClr val="BB244A"/>
                </a:solidFill>
              </a:rPr>
              <a:t>annotale.</a:t>
            </a:r>
            <a:endParaRPr lang="it-IT" sz="3600" dirty="0">
              <a:solidFill>
                <a:srgbClr val="BB244A"/>
              </a:solidFill>
            </a:endParaRPr>
          </a:p>
          <a:p>
            <a:endParaRPr lang="en-US" sz="4000" dirty="0">
              <a:solidFill>
                <a:srgbClr val="BB244A"/>
              </a:solidFill>
              <a:latin typeface="TT Fors Bold" panose="020B0003030001020000" pitchFamily="34" charset="0"/>
            </a:endParaRPr>
          </a:p>
          <a:p>
            <a:endParaRPr lang="en-US" sz="4000" b="1" dirty="0">
              <a:solidFill>
                <a:srgbClr val="BB244A"/>
              </a:solidFill>
              <a:latin typeface="TT Fors" panose="020B0003030001020000" pitchFamily="34" charset="0"/>
            </a:endParaRPr>
          </a:p>
          <a:p>
            <a:endParaRPr lang="en-US" sz="5000" b="1" dirty="0">
              <a:solidFill>
                <a:srgbClr val="BB244A"/>
              </a:solidFill>
              <a:latin typeface="TT Fors" panose="020B0003030001020000" pitchFamily="34" charset="0"/>
            </a:endParaRP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8B0E8116-60EA-4B47-98FF-5A2CDB63EF0E}"/>
              </a:ext>
            </a:extLst>
          </p:cNvPr>
          <p:cNvSpPr txBox="1"/>
          <p:nvPr/>
        </p:nvSpPr>
        <p:spPr>
          <a:xfrm>
            <a:off x="1028960" y="1292361"/>
            <a:ext cx="168044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500" b="1" i="0" u="none" strike="noStrike" kern="1200" cap="none" spc="0" normalizeH="0" baseline="0" noProof="0" dirty="0">
                <a:ln>
                  <a:noFill/>
                </a:ln>
                <a:solidFill>
                  <a:srgbClr val="BB244A"/>
                </a:solidFill>
                <a:effectLst/>
                <a:uLnTx/>
                <a:uFillTx/>
                <a:latin typeface="TT Fors Bold" panose="020B0003030001020000" pitchFamily="34" charset="0"/>
                <a:ea typeface="+mn-ea"/>
                <a:cs typeface="+mn-cs"/>
              </a:rPr>
              <a:t>3</a:t>
            </a:r>
            <a:endParaRPr kumimoji="0" lang="en-MK" sz="11500" b="1" i="0" u="none" strike="noStrike" kern="1200" cap="none" spc="0" normalizeH="0" baseline="0" noProof="0" dirty="0">
              <a:ln>
                <a:noFill/>
              </a:ln>
              <a:solidFill>
                <a:srgbClr val="BB244A"/>
              </a:solidFill>
              <a:effectLst/>
              <a:uLnTx/>
              <a:uFillTx/>
              <a:latin typeface="TT Fors Bold" panose="020B0003030001020000" pitchFamily="34" charset="0"/>
              <a:ea typeface="+mn-ea"/>
              <a:cs typeface="+mn-cs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7D2135FF-2BE2-4382-9237-74896C8B59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252766">
            <a:off x="670825" y="4304397"/>
            <a:ext cx="1979131" cy="2878354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5215A026-4F7D-499D-83B2-AB0B96A565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252766">
            <a:off x="1070594" y="3988339"/>
            <a:ext cx="1979131" cy="2878354"/>
          </a:xfrm>
          <a:prstGeom prst="rect">
            <a:avLst/>
          </a:prstGeom>
        </p:spPr>
      </p:pic>
      <p:sp>
        <p:nvSpPr>
          <p:cNvPr id="4" name="Pfeil: gebogen 3">
            <a:extLst>
              <a:ext uri="{FF2B5EF4-FFF2-40B4-BE49-F238E27FC236}">
                <a16:creationId xmlns:a16="http://schemas.microsoft.com/office/drawing/2014/main" id="{7FE7C926-87EF-49BB-AB27-D13E792A7149}"/>
              </a:ext>
            </a:extLst>
          </p:cNvPr>
          <p:cNvSpPr/>
          <p:nvPr/>
        </p:nvSpPr>
        <p:spPr>
          <a:xfrm rot="7033588">
            <a:off x="2878247" y="5862455"/>
            <a:ext cx="774124" cy="852040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4355811"/>
              <a:gd name="adj5" fmla="val 1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4199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8427FE-1B3A-B9AB-1BB9-2CB94E90C5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1A2CD04-60E8-2C71-F252-B89D606C94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70631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197</TotalTime>
  <Words>290</Words>
  <Application>Microsoft Macintosh PowerPoint</Application>
  <PresentationFormat>Personalizzato</PresentationFormat>
  <Paragraphs>25</Paragraphs>
  <Slides>9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9</vt:i4>
      </vt:variant>
    </vt:vector>
  </HeadingPairs>
  <TitlesOfParts>
    <vt:vector size="16" baseType="lpstr">
      <vt:lpstr>TT Fors Bold</vt:lpstr>
      <vt:lpstr>TT Fors</vt:lpstr>
      <vt:lpstr>Calibri</vt:lpstr>
      <vt:lpstr>Calibri Light</vt:lpstr>
      <vt:lpstr>Arial</vt:lpstr>
      <vt:lpstr>Office Theme</vt:lpstr>
      <vt:lpstr>1_Office Theme</vt:lpstr>
      <vt:lpstr>Istruzioni di stampa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Chiara De Prà</cp:lastModifiedBy>
  <cp:revision>78</cp:revision>
  <cp:lastPrinted>2025-07-31T08:54:39Z</cp:lastPrinted>
  <dcterms:created xsi:type="dcterms:W3CDTF">2025-01-17T12:37:01Z</dcterms:created>
  <dcterms:modified xsi:type="dcterms:W3CDTF">2025-09-02T13:38:53Z</dcterms:modified>
</cp:coreProperties>
</file>